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21386800" cy="30279975"/>
  <p:notesSz cx="6858000" cy="9144000"/>
  <p:defaultTextStyle>
    <a:defPPr>
      <a:defRPr lang="ro-RO"/>
    </a:defPPr>
    <a:lvl1pPr marL="0" algn="l" defTabSz="2952319">
      <a:defRPr sz="5800">
        <a:solidFill>
          <a:schemeClr val="tx1"/>
        </a:solidFill>
        <a:latin typeface="+mn-lt"/>
        <a:ea typeface="+mn-ea"/>
        <a:cs typeface="+mn-cs"/>
      </a:defRPr>
    </a:lvl1pPr>
    <a:lvl2pPr marL="1476159" algn="l" defTabSz="2952319">
      <a:defRPr sz="5800">
        <a:solidFill>
          <a:schemeClr val="tx1"/>
        </a:solidFill>
        <a:latin typeface="+mn-lt"/>
        <a:ea typeface="+mn-ea"/>
        <a:cs typeface="+mn-cs"/>
      </a:defRPr>
    </a:lvl2pPr>
    <a:lvl3pPr marL="2952319" algn="l" defTabSz="2952319">
      <a:defRPr sz="5800">
        <a:solidFill>
          <a:schemeClr val="tx1"/>
        </a:solidFill>
        <a:latin typeface="+mn-lt"/>
        <a:ea typeface="+mn-ea"/>
        <a:cs typeface="+mn-cs"/>
      </a:defRPr>
    </a:lvl3pPr>
    <a:lvl4pPr marL="4428478" algn="l" defTabSz="2952319">
      <a:defRPr sz="5800">
        <a:solidFill>
          <a:schemeClr val="tx1"/>
        </a:solidFill>
        <a:latin typeface="+mn-lt"/>
        <a:ea typeface="+mn-ea"/>
        <a:cs typeface="+mn-cs"/>
      </a:defRPr>
    </a:lvl4pPr>
    <a:lvl5pPr marL="5904636" algn="l" defTabSz="2952319">
      <a:defRPr sz="5800">
        <a:solidFill>
          <a:schemeClr val="tx1"/>
        </a:solidFill>
        <a:latin typeface="+mn-lt"/>
        <a:ea typeface="+mn-ea"/>
        <a:cs typeface="+mn-cs"/>
      </a:defRPr>
    </a:lvl5pPr>
    <a:lvl6pPr marL="7380797" algn="l" defTabSz="2952319">
      <a:defRPr sz="5800">
        <a:solidFill>
          <a:schemeClr val="tx1"/>
        </a:solidFill>
        <a:latin typeface="+mn-lt"/>
        <a:ea typeface="+mn-ea"/>
        <a:cs typeface="+mn-cs"/>
      </a:defRPr>
    </a:lvl6pPr>
    <a:lvl7pPr marL="8856957" algn="l" defTabSz="2952319">
      <a:defRPr sz="5800">
        <a:solidFill>
          <a:schemeClr val="tx1"/>
        </a:solidFill>
        <a:latin typeface="+mn-lt"/>
        <a:ea typeface="+mn-ea"/>
        <a:cs typeface="+mn-cs"/>
      </a:defRPr>
    </a:lvl7pPr>
    <a:lvl8pPr marL="10333116" algn="l" defTabSz="2952319">
      <a:defRPr sz="5800">
        <a:solidFill>
          <a:schemeClr val="tx1"/>
        </a:solidFill>
        <a:latin typeface="+mn-lt"/>
        <a:ea typeface="+mn-ea"/>
        <a:cs typeface="+mn-cs"/>
      </a:defRPr>
    </a:lvl8pPr>
    <a:lvl9pPr marL="11809275" algn="l" defTabSz="2952319">
      <a:defRPr sz="5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9" d="100"/>
          <a:sy n="19" d="100"/>
        </p:scale>
        <p:origin x="3053" y="163"/>
      </p:cViewPr>
      <p:guideLst>
        <p:guide pos="9537" orient="horz"/>
        <p:guide pos="6736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C9C949-C6F3-4AA0-8FA5-49E25590269F}" type="datetimeFigureOut">
              <a:rPr lang="ro-RO"/>
              <a:t>04.04.2024</a:t>
            </a:fld>
            <a:endParaRPr lang="ro-RO"/>
          </a:p>
        </p:txBody>
      </p:sp>
      <p:sp>
        <p:nvSpPr>
          <p:cNvPr id="4" name="Substituent imagine diapozitiv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  <a:p>
            <a:pPr lvl="1">
              <a:defRPr/>
            </a:pPr>
            <a:r>
              <a:rPr lang="ro-RO"/>
              <a:t>Al doilea nivel</a:t>
            </a:r>
            <a:endParaRPr/>
          </a:p>
          <a:p>
            <a:pPr lvl="2">
              <a:defRPr/>
            </a:pPr>
            <a:r>
              <a:rPr lang="ro-RO"/>
              <a:t>Al treilea nivel</a:t>
            </a:r>
            <a:endParaRPr/>
          </a:p>
          <a:p>
            <a:pPr lvl="3">
              <a:defRPr/>
            </a:pPr>
            <a:r>
              <a:rPr lang="ro-RO"/>
              <a:t>Al patrulea nivel</a:t>
            </a:r>
            <a:endParaRPr/>
          </a:p>
          <a:p>
            <a:pPr lvl="4">
              <a:defRPr/>
            </a:pPr>
            <a:r>
              <a:rPr lang="ro-RO"/>
              <a:t>Al cincilea nivel</a:t>
            </a:r>
            <a:endParaRPr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FEE88CB-4F5C-4DF2-9935-BFD6EE6B4087}" type="slidenum">
              <a:rPr lang="ro-RO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46389">
      <a:defRPr sz="800">
        <a:solidFill>
          <a:schemeClr val="tx1"/>
        </a:solidFill>
        <a:latin typeface="+mn-lt"/>
        <a:ea typeface="+mn-ea"/>
        <a:cs typeface="+mn-cs"/>
      </a:defRPr>
    </a:lvl1pPr>
    <a:lvl2pPr marL="323195" algn="l" defTabSz="646389">
      <a:defRPr sz="800">
        <a:solidFill>
          <a:schemeClr val="tx1"/>
        </a:solidFill>
        <a:latin typeface="+mn-lt"/>
        <a:ea typeface="+mn-ea"/>
        <a:cs typeface="+mn-cs"/>
      </a:defRPr>
    </a:lvl2pPr>
    <a:lvl3pPr marL="646389" algn="l" defTabSz="646389">
      <a:defRPr sz="800">
        <a:solidFill>
          <a:schemeClr val="tx1"/>
        </a:solidFill>
        <a:latin typeface="+mn-lt"/>
        <a:ea typeface="+mn-ea"/>
        <a:cs typeface="+mn-cs"/>
      </a:defRPr>
    </a:lvl3pPr>
    <a:lvl4pPr marL="969584" algn="l" defTabSz="646389">
      <a:defRPr sz="800">
        <a:solidFill>
          <a:schemeClr val="tx1"/>
        </a:solidFill>
        <a:latin typeface="+mn-lt"/>
        <a:ea typeface="+mn-ea"/>
        <a:cs typeface="+mn-cs"/>
      </a:defRPr>
    </a:lvl4pPr>
    <a:lvl5pPr marL="1292779" algn="l" defTabSz="646389">
      <a:defRPr sz="800">
        <a:solidFill>
          <a:schemeClr val="tx1"/>
        </a:solidFill>
        <a:latin typeface="+mn-lt"/>
        <a:ea typeface="+mn-ea"/>
        <a:cs typeface="+mn-cs"/>
      </a:defRPr>
    </a:lvl5pPr>
    <a:lvl6pPr marL="1615973" algn="l" defTabSz="646389">
      <a:defRPr sz="800">
        <a:solidFill>
          <a:schemeClr val="tx1"/>
        </a:solidFill>
        <a:latin typeface="+mn-lt"/>
        <a:ea typeface="+mn-ea"/>
        <a:cs typeface="+mn-cs"/>
      </a:defRPr>
    </a:lvl6pPr>
    <a:lvl7pPr marL="1939168" algn="l" defTabSz="646389">
      <a:defRPr sz="800">
        <a:solidFill>
          <a:schemeClr val="tx1"/>
        </a:solidFill>
        <a:latin typeface="+mn-lt"/>
        <a:ea typeface="+mn-ea"/>
        <a:cs typeface="+mn-cs"/>
      </a:defRPr>
    </a:lvl7pPr>
    <a:lvl8pPr marL="2262363" algn="l" defTabSz="646389">
      <a:defRPr sz="800">
        <a:solidFill>
          <a:schemeClr val="tx1"/>
        </a:solidFill>
        <a:latin typeface="+mn-lt"/>
        <a:ea typeface="+mn-ea"/>
        <a:cs typeface="+mn-cs"/>
      </a:defRPr>
    </a:lvl8pPr>
    <a:lvl9pPr marL="2585557" algn="l" defTabSz="646389">
      <a:defRPr sz="8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ChangeAspect="1" noGrp="1" noRot="1"/>
          </p:cNvSpPr>
          <p:nvPr>
            <p:ph type="sldImg"/>
          </p:nvPr>
        </p:nvSpPr>
        <p:spPr bwMode="auto">
          <a:xfrm>
            <a:off x="2217738" y="685800"/>
            <a:ext cx="2422525" cy="3429000"/>
          </a:xfrm>
        </p:spPr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FEE88CB-4F5C-4DF2-9935-BFD6EE6B4087}" type="slidenum">
              <a:rPr lang="ro-RO"/>
              <a:t>1</a:t>
            </a:fld>
            <a:endParaRPr lang="ro-RO"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zitiv titl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 bwMode="auto">
          <a:xfrm>
            <a:off x="1604010" y="9406421"/>
            <a:ext cx="18178780" cy="6490569"/>
          </a:xfrm>
        </p:spPr>
        <p:txBody>
          <a:bodyPr/>
          <a:lstStyle/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 bwMode="auto"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o-RO"/>
              <a:t>Clic pentru a edita stilul de subtitlu</a:t>
            </a:r>
            <a:endParaRPr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ext vertical și titl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  <a:p>
            <a:pPr lvl="1">
              <a:defRPr/>
            </a:pPr>
            <a:r>
              <a:rPr lang="ro-RO"/>
              <a:t>Al doilea nivel</a:t>
            </a:r>
            <a:endParaRPr/>
          </a:p>
          <a:p>
            <a:pPr lvl="2">
              <a:defRPr/>
            </a:pPr>
            <a:r>
              <a:rPr lang="ro-RO"/>
              <a:t>Al treilea nivel</a:t>
            </a:r>
            <a:endParaRPr/>
          </a:p>
          <a:p>
            <a:pPr lvl="3">
              <a:defRPr/>
            </a:pPr>
            <a:r>
              <a:rPr lang="ro-RO"/>
              <a:t>Al patrulea nivel</a:t>
            </a:r>
            <a:endParaRPr/>
          </a:p>
          <a:p>
            <a:pPr lvl="4">
              <a:defRPr/>
            </a:pPr>
            <a:r>
              <a:rPr lang="ro-RO"/>
              <a:t>Al cincilea nivel</a:t>
            </a:r>
            <a:endParaRPr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lu vertical și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 bwMode="auto">
          <a:xfrm>
            <a:off x="51346887" y="7569994"/>
            <a:ext cx="15932422" cy="161268904"/>
          </a:xfrm>
        </p:spPr>
        <p:txBody>
          <a:bodyPr vert="eaVert"/>
          <a:lstStyle/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3542190" y="7569994"/>
            <a:ext cx="47448251" cy="161268904"/>
          </a:xfrm>
        </p:spPr>
        <p:txBody>
          <a:bodyPr vert="eaVert"/>
          <a:lstStyle/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  <a:p>
            <a:pPr lvl="1">
              <a:defRPr/>
            </a:pPr>
            <a:r>
              <a:rPr lang="ro-RO"/>
              <a:t>Al doilea nivel</a:t>
            </a:r>
            <a:endParaRPr/>
          </a:p>
          <a:p>
            <a:pPr lvl="2">
              <a:defRPr/>
            </a:pPr>
            <a:r>
              <a:rPr lang="ro-RO"/>
              <a:t>Al treilea nivel</a:t>
            </a:r>
            <a:endParaRPr/>
          </a:p>
          <a:p>
            <a:pPr lvl="3">
              <a:defRPr/>
            </a:pPr>
            <a:r>
              <a:rPr lang="ro-RO"/>
              <a:t>Al patrulea nivel</a:t>
            </a:r>
            <a:endParaRPr/>
          </a:p>
          <a:p>
            <a:pPr lvl="4">
              <a:defRPr/>
            </a:pPr>
            <a:r>
              <a:rPr lang="ro-RO"/>
              <a:t>Al cincilea nivel</a:t>
            </a:r>
            <a:endParaRPr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u și conțin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  <a:p>
            <a:pPr lvl="1">
              <a:defRPr/>
            </a:pPr>
            <a:r>
              <a:rPr lang="ro-RO"/>
              <a:t>Al doilea nivel</a:t>
            </a:r>
            <a:endParaRPr/>
          </a:p>
          <a:p>
            <a:pPr lvl="2">
              <a:defRPr/>
            </a:pPr>
            <a:r>
              <a:rPr lang="ro-RO"/>
              <a:t>Al treilea nivel</a:t>
            </a:r>
            <a:endParaRPr/>
          </a:p>
          <a:p>
            <a:pPr lvl="3">
              <a:defRPr/>
            </a:pPr>
            <a:r>
              <a:rPr lang="ro-RO"/>
              <a:t>Al patrulea nivel</a:t>
            </a:r>
            <a:endParaRPr/>
          </a:p>
          <a:p>
            <a:pPr lvl="4">
              <a:defRPr/>
            </a:pPr>
            <a:r>
              <a:rPr lang="ro-RO"/>
              <a:t>Al cincilea nivel</a:t>
            </a:r>
            <a:endParaRPr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Antet secțiu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 bwMode="auto">
          <a:xfrm>
            <a:off x="1689409" y="19457690"/>
            <a:ext cx="18178780" cy="6013940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 bwMode="auto">
          <a:xfrm>
            <a:off x="1689409" y="12833947"/>
            <a:ext cx="18178780" cy="6623743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61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1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7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3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79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5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1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7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ouă tipuri de conțin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 bwMode="auto">
          <a:xfrm>
            <a:off x="3542190" y="44102223"/>
            <a:ext cx="31690337" cy="124736674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  <a:p>
            <a:pPr lvl="1">
              <a:defRPr/>
            </a:pPr>
            <a:r>
              <a:rPr lang="ro-RO"/>
              <a:t>Al doilea nivel</a:t>
            </a:r>
            <a:endParaRPr/>
          </a:p>
          <a:p>
            <a:pPr lvl="2">
              <a:defRPr/>
            </a:pPr>
            <a:r>
              <a:rPr lang="ro-RO"/>
              <a:t>Al treilea nivel</a:t>
            </a:r>
            <a:endParaRPr/>
          </a:p>
          <a:p>
            <a:pPr lvl="3">
              <a:defRPr/>
            </a:pPr>
            <a:r>
              <a:rPr lang="ro-RO"/>
              <a:t>Al patrulea nivel</a:t>
            </a:r>
            <a:endParaRPr/>
          </a:p>
          <a:p>
            <a:pPr lvl="4">
              <a:defRPr/>
            </a:pPr>
            <a:r>
              <a:rPr lang="ro-RO"/>
              <a:t>Al cincilea nivel</a:t>
            </a:r>
            <a:endParaRPr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 bwMode="auto">
          <a:xfrm>
            <a:off x="35588973" y="44102223"/>
            <a:ext cx="31690335" cy="124736674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  <a:p>
            <a:pPr lvl="1">
              <a:defRPr/>
            </a:pPr>
            <a:r>
              <a:rPr lang="ro-RO"/>
              <a:t>Al doilea nivel</a:t>
            </a:r>
            <a:endParaRPr/>
          </a:p>
          <a:p>
            <a:pPr lvl="2">
              <a:defRPr/>
            </a:pPr>
            <a:r>
              <a:rPr lang="ro-RO"/>
              <a:t>Al treilea nivel</a:t>
            </a:r>
            <a:endParaRPr/>
          </a:p>
          <a:p>
            <a:pPr lvl="3">
              <a:defRPr/>
            </a:pPr>
            <a:r>
              <a:rPr lang="ro-RO"/>
              <a:t>Al patrulea nivel</a:t>
            </a:r>
            <a:endParaRPr/>
          </a:p>
          <a:p>
            <a:pPr lvl="4">
              <a:defRPr/>
            </a:pPr>
            <a:r>
              <a:rPr lang="ro-RO"/>
              <a:t>Al cincilea nivel</a:t>
            </a:r>
            <a:endParaRPr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ț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 bwMode="auto">
          <a:xfrm>
            <a:off x="1069340" y="1212603"/>
            <a:ext cx="19248120" cy="5046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 bwMode="auto">
          <a:xfrm>
            <a:off x="1069340" y="6777951"/>
            <a:ext cx="9449551" cy="2824727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9" indent="0">
              <a:buNone/>
              <a:defRPr sz="6400" b="1"/>
            </a:lvl2pPr>
            <a:lvl3pPr marL="2952319" indent="0">
              <a:buNone/>
              <a:defRPr sz="5800" b="1"/>
            </a:lvl3pPr>
            <a:lvl4pPr marL="4428478" indent="0">
              <a:buNone/>
              <a:defRPr sz="5200" b="1"/>
            </a:lvl4pPr>
            <a:lvl5pPr marL="5904636" indent="0">
              <a:buNone/>
              <a:defRPr sz="5200" b="1"/>
            </a:lvl5pPr>
            <a:lvl6pPr marL="7380797" indent="0">
              <a:buNone/>
              <a:defRPr sz="5200" b="1"/>
            </a:lvl6pPr>
            <a:lvl7pPr marL="8856957" indent="0">
              <a:buNone/>
              <a:defRPr sz="5200" b="1"/>
            </a:lvl7pPr>
            <a:lvl8pPr marL="10333116" indent="0">
              <a:buNone/>
              <a:defRPr sz="5200" b="1"/>
            </a:lvl8pPr>
            <a:lvl9pPr marL="11809275" indent="0">
              <a:buNone/>
              <a:defRPr sz="5200" b="1"/>
            </a:lvl9pPr>
          </a:lstStyle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 bwMode="auto">
          <a:xfrm>
            <a:off x="1069340" y="9602678"/>
            <a:ext cx="9449551" cy="17446034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  <a:p>
            <a:pPr lvl="1">
              <a:defRPr/>
            </a:pPr>
            <a:r>
              <a:rPr lang="ro-RO"/>
              <a:t>Al doilea nivel</a:t>
            </a:r>
            <a:endParaRPr/>
          </a:p>
          <a:p>
            <a:pPr lvl="2">
              <a:defRPr/>
            </a:pPr>
            <a:r>
              <a:rPr lang="ro-RO"/>
              <a:t>Al treilea nivel</a:t>
            </a:r>
            <a:endParaRPr/>
          </a:p>
          <a:p>
            <a:pPr lvl="3">
              <a:defRPr/>
            </a:pPr>
            <a:r>
              <a:rPr lang="ro-RO"/>
              <a:t>Al patrulea nivel</a:t>
            </a:r>
            <a:endParaRPr/>
          </a:p>
          <a:p>
            <a:pPr lvl="4">
              <a:defRPr/>
            </a:pPr>
            <a:r>
              <a:rPr lang="ro-RO"/>
              <a:t>Al cincilea nivel</a:t>
            </a:r>
            <a:endParaRPr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 bwMode="auto">
          <a:xfrm>
            <a:off x="10864198" y="6777951"/>
            <a:ext cx="9453262" cy="2824727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9" indent="0">
              <a:buNone/>
              <a:defRPr sz="6400" b="1"/>
            </a:lvl2pPr>
            <a:lvl3pPr marL="2952319" indent="0">
              <a:buNone/>
              <a:defRPr sz="5800" b="1"/>
            </a:lvl3pPr>
            <a:lvl4pPr marL="4428478" indent="0">
              <a:buNone/>
              <a:defRPr sz="5200" b="1"/>
            </a:lvl4pPr>
            <a:lvl5pPr marL="5904636" indent="0">
              <a:buNone/>
              <a:defRPr sz="5200" b="1"/>
            </a:lvl5pPr>
            <a:lvl6pPr marL="7380797" indent="0">
              <a:buNone/>
              <a:defRPr sz="5200" b="1"/>
            </a:lvl6pPr>
            <a:lvl7pPr marL="8856957" indent="0">
              <a:buNone/>
              <a:defRPr sz="5200" b="1"/>
            </a:lvl7pPr>
            <a:lvl8pPr marL="10333116" indent="0">
              <a:buNone/>
              <a:defRPr sz="5200" b="1"/>
            </a:lvl8pPr>
            <a:lvl9pPr marL="11809275" indent="0">
              <a:buNone/>
              <a:defRPr sz="5200" b="1"/>
            </a:lvl9pPr>
          </a:lstStyle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 bwMode="auto">
          <a:xfrm>
            <a:off x="10864198" y="9602678"/>
            <a:ext cx="9453262" cy="17446034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  <a:p>
            <a:pPr lvl="1">
              <a:defRPr/>
            </a:pPr>
            <a:r>
              <a:rPr lang="ro-RO"/>
              <a:t>Al doilea nivel</a:t>
            </a:r>
            <a:endParaRPr/>
          </a:p>
          <a:p>
            <a:pPr lvl="2">
              <a:defRPr/>
            </a:pPr>
            <a:r>
              <a:rPr lang="ro-RO"/>
              <a:t>Al treilea nivel</a:t>
            </a:r>
            <a:endParaRPr/>
          </a:p>
          <a:p>
            <a:pPr lvl="3">
              <a:defRPr/>
            </a:pPr>
            <a:r>
              <a:rPr lang="ro-RO"/>
              <a:t>Al patrulea nivel</a:t>
            </a:r>
            <a:endParaRPr/>
          </a:p>
          <a:p>
            <a:pPr lvl="4">
              <a:defRPr/>
            </a:pPr>
            <a:r>
              <a:rPr lang="ro-RO"/>
              <a:t>Al cincilea nivel</a:t>
            </a:r>
            <a:endParaRPr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Doar titl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Necompleta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ținut cu legend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 bwMode="auto"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400" b="1"/>
            </a:lvl1pPr>
          </a:lstStyle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 bwMode="auto"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8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  <a:p>
            <a:pPr lvl="1">
              <a:defRPr/>
            </a:pPr>
            <a:r>
              <a:rPr lang="ro-RO"/>
              <a:t>Al doilea nivel</a:t>
            </a:r>
            <a:endParaRPr/>
          </a:p>
          <a:p>
            <a:pPr lvl="2">
              <a:defRPr/>
            </a:pPr>
            <a:r>
              <a:rPr lang="ro-RO"/>
              <a:t>Al treilea nivel</a:t>
            </a:r>
            <a:endParaRPr/>
          </a:p>
          <a:p>
            <a:pPr lvl="3">
              <a:defRPr/>
            </a:pPr>
            <a:r>
              <a:rPr lang="ro-RO"/>
              <a:t>Al patrulea nivel</a:t>
            </a:r>
            <a:endParaRPr/>
          </a:p>
          <a:p>
            <a:pPr lvl="4">
              <a:defRPr/>
            </a:pPr>
            <a:r>
              <a:rPr lang="ro-RO"/>
              <a:t>Al cincilea nivel</a:t>
            </a:r>
            <a:endParaRPr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 bwMode="auto"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59" indent="0">
              <a:buNone/>
              <a:defRPr sz="3900"/>
            </a:lvl2pPr>
            <a:lvl3pPr marL="2952319" indent="0">
              <a:buNone/>
              <a:defRPr sz="3300"/>
            </a:lvl3pPr>
            <a:lvl4pPr marL="4428478" indent="0">
              <a:buNone/>
              <a:defRPr sz="2900"/>
            </a:lvl4pPr>
            <a:lvl5pPr marL="5904636" indent="0">
              <a:buNone/>
              <a:defRPr sz="2900"/>
            </a:lvl5pPr>
            <a:lvl6pPr marL="7380797" indent="0">
              <a:buNone/>
              <a:defRPr sz="2900"/>
            </a:lvl6pPr>
            <a:lvl7pPr marL="8856957" indent="0">
              <a:buNone/>
              <a:defRPr sz="2900"/>
            </a:lvl7pPr>
            <a:lvl8pPr marL="10333116" indent="0">
              <a:buNone/>
              <a:defRPr sz="2900"/>
            </a:lvl8pPr>
            <a:lvl9pPr marL="11809275" indent="0">
              <a:buNone/>
              <a:defRPr sz="2900"/>
            </a:lvl9pPr>
          </a:lstStyle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ine cu legend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 bwMode="auto"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400" b="1"/>
            </a:lvl1pPr>
          </a:lstStyle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 bwMode="auto"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59" indent="0">
              <a:buNone/>
              <a:defRPr sz="9000"/>
            </a:lvl2pPr>
            <a:lvl3pPr marL="2952319" indent="0">
              <a:buNone/>
              <a:defRPr sz="7800"/>
            </a:lvl3pPr>
            <a:lvl4pPr marL="4428478" indent="0">
              <a:buNone/>
              <a:defRPr sz="6400"/>
            </a:lvl4pPr>
            <a:lvl5pPr marL="5904636" indent="0">
              <a:buNone/>
              <a:defRPr sz="6400"/>
            </a:lvl5pPr>
            <a:lvl6pPr marL="7380797" indent="0">
              <a:buNone/>
              <a:defRPr sz="6400"/>
            </a:lvl6pPr>
            <a:lvl7pPr marL="8856957" indent="0">
              <a:buNone/>
              <a:defRPr sz="6400"/>
            </a:lvl7pPr>
            <a:lvl8pPr marL="10333116" indent="0">
              <a:buNone/>
              <a:defRPr sz="6400"/>
            </a:lvl8pPr>
            <a:lvl9pPr marL="11809275" indent="0">
              <a:buNone/>
              <a:defRPr sz="6400"/>
            </a:lvl9pPr>
          </a:lstStyle>
          <a:p>
            <a:pPr>
              <a:defRPr/>
            </a:pP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 bwMode="auto"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59" indent="0">
              <a:buNone/>
              <a:defRPr sz="3900"/>
            </a:lvl2pPr>
            <a:lvl3pPr marL="2952319" indent="0">
              <a:buNone/>
              <a:defRPr sz="3300"/>
            </a:lvl3pPr>
            <a:lvl4pPr marL="4428478" indent="0">
              <a:buNone/>
              <a:defRPr sz="2900"/>
            </a:lvl4pPr>
            <a:lvl5pPr marL="5904636" indent="0">
              <a:buNone/>
              <a:defRPr sz="2900"/>
            </a:lvl5pPr>
            <a:lvl6pPr marL="7380797" indent="0">
              <a:buNone/>
              <a:defRPr sz="2900"/>
            </a:lvl6pPr>
            <a:lvl7pPr marL="8856957" indent="0">
              <a:buNone/>
              <a:defRPr sz="2900"/>
            </a:lvl7pPr>
            <a:lvl8pPr marL="10333116" indent="0">
              <a:buNone/>
              <a:defRPr sz="2900"/>
            </a:lvl8pPr>
            <a:lvl9pPr marL="11809275" indent="0">
              <a:buNone/>
              <a:defRPr sz="2900"/>
            </a:lvl9pPr>
          </a:lstStyle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 bwMode="auto">
          <a:xfrm>
            <a:off x="1069340" y="1212603"/>
            <a:ext cx="19248120" cy="5046662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pPr>
              <a:defRPr/>
            </a:pPr>
            <a:r>
              <a:rPr lang="ro-RO"/>
              <a:t>Clic pentru editare stil titlu</a:t>
            </a:r>
            <a:endParaRPr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 bwMode="auto"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>
              <a:defRPr/>
            </a:pPr>
            <a:r>
              <a:rPr lang="ro-RO"/>
              <a:t>Clic pentru editare stiluri text Coordonator</a:t>
            </a:r>
            <a:endParaRPr/>
          </a:p>
          <a:p>
            <a:pPr lvl="1">
              <a:defRPr/>
            </a:pPr>
            <a:r>
              <a:rPr lang="ro-RO"/>
              <a:t>Al doilea nivel</a:t>
            </a:r>
            <a:endParaRPr/>
          </a:p>
          <a:p>
            <a:pPr lvl="2">
              <a:defRPr/>
            </a:pPr>
            <a:r>
              <a:rPr lang="ro-RO"/>
              <a:t>Al treilea nivel</a:t>
            </a:r>
            <a:endParaRPr/>
          </a:p>
          <a:p>
            <a:pPr lvl="3">
              <a:defRPr/>
            </a:pPr>
            <a:r>
              <a:rPr lang="ro-RO"/>
              <a:t>Al patrulea nivel</a:t>
            </a:r>
            <a:endParaRPr/>
          </a:p>
          <a:p>
            <a:pPr lvl="4">
              <a:defRPr/>
            </a:pPr>
            <a:r>
              <a:rPr lang="ro-RO"/>
              <a:t>Al cincilea nivel</a:t>
            </a:r>
            <a:endParaRPr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 bwMode="auto">
          <a:xfrm>
            <a:off x="1069340" y="28065053"/>
            <a:ext cx="4990254" cy="161212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6F96ED-6203-45E8-8FA6-7E72DF575D9B}" type="datetimeFigureOut">
              <a:rPr lang="ro-RO"/>
              <a:t>04.04.2024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 bwMode="auto">
          <a:xfrm>
            <a:off x="7307157" y="28065053"/>
            <a:ext cx="6772487" cy="161212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 bwMode="auto">
          <a:xfrm>
            <a:off x="15327207" y="28065053"/>
            <a:ext cx="4990254" cy="161212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D4A1B8-8DCC-46A2-8F30-DC108E1F2D34}" type="slidenum">
              <a:rPr lang="ro-RO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19">
        <a:spcBef>
          <a:spcPts val="0"/>
        </a:spcBef>
        <a:buNone/>
        <a:defRPr sz="14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9" indent="-1107119" algn="l" defTabSz="2952319">
        <a:spcBef>
          <a:spcPts val="0"/>
        </a:spcBef>
        <a:buFont typeface="Arial"/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59" indent="-922600" algn="l" defTabSz="2952319">
        <a:spcBef>
          <a:spcPts val="0"/>
        </a:spcBef>
        <a:buFont typeface="Arial"/>
        <a:buChar char="–"/>
        <a:defRPr sz="9000">
          <a:solidFill>
            <a:schemeClr val="tx1"/>
          </a:solidFill>
          <a:latin typeface="+mn-lt"/>
          <a:ea typeface="+mn-ea"/>
          <a:cs typeface="+mn-cs"/>
        </a:defRPr>
      </a:lvl2pPr>
      <a:lvl3pPr marL="3690398" indent="-738080" algn="l" defTabSz="2952319">
        <a:spcBef>
          <a:spcPts val="0"/>
        </a:spcBef>
        <a:buFont typeface="Arial"/>
        <a:buChar char="•"/>
        <a:defRPr sz="7800">
          <a:solidFill>
            <a:schemeClr val="tx1"/>
          </a:solidFill>
          <a:latin typeface="+mn-lt"/>
          <a:ea typeface="+mn-ea"/>
          <a:cs typeface="+mn-cs"/>
        </a:defRPr>
      </a:lvl3pPr>
      <a:lvl4pPr marL="5166557" indent="-738080" algn="l" defTabSz="2952319">
        <a:spcBef>
          <a:spcPts val="0"/>
        </a:spcBef>
        <a:buFont typeface="Arial"/>
        <a:buChar char="–"/>
        <a:defRPr sz="6400">
          <a:solidFill>
            <a:schemeClr val="tx1"/>
          </a:solidFill>
          <a:latin typeface="+mn-lt"/>
          <a:ea typeface="+mn-ea"/>
          <a:cs typeface="+mn-cs"/>
        </a:defRPr>
      </a:lvl4pPr>
      <a:lvl5pPr marL="6642717" indent="-738080" algn="l" defTabSz="2952319">
        <a:spcBef>
          <a:spcPts val="0"/>
        </a:spcBef>
        <a:buFont typeface="Arial"/>
        <a:buChar char="»"/>
        <a:defRPr sz="6400">
          <a:solidFill>
            <a:schemeClr val="tx1"/>
          </a:solidFill>
          <a:latin typeface="+mn-lt"/>
          <a:ea typeface="+mn-ea"/>
          <a:cs typeface="+mn-cs"/>
        </a:defRPr>
      </a:lvl5pPr>
      <a:lvl6pPr marL="8118877" indent="-738080" algn="l" defTabSz="2952319">
        <a:spcBef>
          <a:spcPts val="0"/>
        </a:spcBef>
        <a:buFont typeface="Arial"/>
        <a:buChar char="•"/>
        <a:defRPr sz="6400">
          <a:solidFill>
            <a:schemeClr val="tx1"/>
          </a:solidFill>
          <a:latin typeface="+mn-lt"/>
          <a:ea typeface="+mn-ea"/>
          <a:cs typeface="+mn-cs"/>
        </a:defRPr>
      </a:lvl6pPr>
      <a:lvl7pPr marL="9595036" indent="-738080" algn="l" defTabSz="2952319">
        <a:spcBef>
          <a:spcPts val="0"/>
        </a:spcBef>
        <a:buFont typeface="Arial"/>
        <a:buChar char="•"/>
        <a:defRPr sz="6400">
          <a:solidFill>
            <a:schemeClr val="tx1"/>
          </a:solidFill>
          <a:latin typeface="+mn-lt"/>
          <a:ea typeface="+mn-ea"/>
          <a:cs typeface="+mn-cs"/>
        </a:defRPr>
      </a:lvl7pPr>
      <a:lvl8pPr marL="11071196" indent="-738080" algn="l" defTabSz="2952319">
        <a:spcBef>
          <a:spcPts val="0"/>
        </a:spcBef>
        <a:buFont typeface="Arial"/>
        <a:buChar char="•"/>
        <a:defRPr sz="6400">
          <a:solidFill>
            <a:schemeClr val="tx1"/>
          </a:solidFill>
          <a:latin typeface="+mn-lt"/>
          <a:ea typeface="+mn-ea"/>
          <a:cs typeface="+mn-cs"/>
        </a:defRPr>
      </a:lvl8pPr>
      <a:lvl9pPr marL="12547355" indent="-738080" algn="l" defTabSz="2952319">
        <a:spcBef>
          <a:spcPts val="0"/>
        </a:spcBef>
        <a:buFont typeface="Arial"/>
        <a:buChar char="•"/>
        <a:defRPr sz="6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2952319">
        <a:defRPr sz="5800">
          <a:solidFill>
            <a:schemeClr val="tx1"/>
          </a:solidFill>
          <a:latin typeface="+mn-lt"/>
          <a:ea typeface="+mn-ea"/>
          <a:cs typeface="+mn-cs"/>
        </a:defRPr>
      </a:lvl1pPr>
      <a:lvl2pPr marL="1476159" algn="l" defTabSz="2952319">
        <a:defRPr sz="5800">
          <a:solidFill>
            <a:schemeClr val="tx1"/>
          </a:solidFill>
          <a:latin typeface="+mn-lt"/>
          <a:ea typeface="+mn-ea"/>
          <a:cs typeface="+mn-cs"/>
        </a:defRPr>
      </a:lvl2pPr>
      <a:lvl3pPr marL="2952319" algn="l" defTabSz="2952319">
        <a:defRPr sz="5800">
          <a:solidFill>
            <a:schemeClr val="tx1"/>
          </a:solidFill>
          <a:latin typeface="+mn-lt"/>
          <a:ea typeface="+mn-ea"/>
          <a:cs typeface="+mn-cs"/>
        </a:defRPr>
      </a:lvl3pPr>
      <a:lvl4pPr marL="4428478" algn="l" defTabSz="2952319">
        <a:defRPr sz="5800">
          <a:solidFill>
            <a:schemeClr val="tx1"/>
          </a:solidFill>
          <a:latin typeface="+mn-lt"/>
          <a:ea typeface="+mn-ea"/>
          <a:cs typeface="+mn-cs"/>
        </a:defRPr>
      </a:lvl4pPr>
      <a:lvl5pPr marL="5904636" algn="l" defTabSz="2952319">
        <a:defRPr sz="5800">
          <a:solidFill>
            <a:schemeClr val="tx1"/>
          </a:solidFill>
          <a:latin typeface="+mn-lt"/>
          <a:ea typeface="+mn-ea"/>
          <a:cs typeface="+mn-cs"/>
        </a:defRPr>
      </a:lvl5pPr>
      <a:lvl6pPr marL="7380797" algn="l" defTabSz="2952319">
        <a:defRPr sz="5800">
          <a:solidFill>
            <a:schemeClr val="tx1"/>
          </a:solidFill>
          <a:latin typeface="+mn-lt"/>
          <a:ea typeface="+mn-ea"/>
          <a:cs typeface="+mn-cs"/>
        </a:defRPr>
      </a:lvl6pPr>
      <a:lvl7pPr marL="8856957" algn="l" defTabSz="2952319">
        <a:defRPr sz="5800">
          <a:solidFill>
            <a:schemeClr val="tx1"/>
          </a:solidFill>
          <a:latin typeface="+mn-lt"/>
          <a:ea typeface="+mn-ea"/>
          <a:cs typeface="+mn-cs"/>
        </a:defRPr>
      </a:lvl7pPr>
      <a:lvl8pPr marL="10333116" algn="l" defTabSz="2952319">
        <a:defRPr sz="5800">
          <a:solidFill>
            <a:schemeClr val="tx1"/>
          </a:solidFill>
          <a:latin typeface="+mn-lt"/>
          <a:ea typeface="+mn-ea"/>
          <a:cs typeface="+mn-cs"/>
        </a:defRPr>
      </a:lvl8pPr>
      <a:lvl9pPr marL="11809275" algn="l" defTabSz="2952319">
        <a:defRPr sz="5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 bwMode="auto">
          <a:xfrm>
            <a:off x="0" y="946968"/>
            <a:ext cx="4691993" cy="2050116"/>
          </a:xfrm>
          <a:prstGeom prst="rect">
            <a:avLst/>
          </a:prstGeom>
          <a:ln>
            <a:noFill/>
          </a:ln>
        </p:spPr>
        <p:txBody>
          <a:bodyPr anchor="t">
            <a:normAutofit fontScale="90000"/>
          </a:bodyPr>
          <a:lstStyle/>
          <a:p>
            <a:pPr>
              <a:defRPr/>
            </a:pPr>
            <a:r>
              <a:rPr lang="ro-RO" sz="1900" b="1">
                <a:solidFill>
                  <a:srgbClr val="385D8A"/>
                </a:solidFill>
                <a:latin typeface="Calibri"/>
                <a:cs typeface="Arial"/>
              </a:rPr>
              <a:t>ECONOMIA ŞI ADMINISTRAREA AFACERILOR</a:t>
            </a:r>
            <a:br>
              <a:rPr lang="ro-RO" sz="1100" b="1">
                <a:latin typeface="Calibri"/>
                <a:cs typeface="Arial"/>
              </a:rPr>
            </a:br>
            <a:r>
              <a:rPr lang="ro-RO" sz="1100" b="1">
                <a:latin typeface="Calibri"/>
                <a:cs typeface="Arial"/>
              </a:rPr>
              <a:t>Absolvent</a:t>
            </a:r>
            <a:r>
              <a:rPr lang="ro-RO" sz="1400" b="1">
                <a:latin typeface="Calibri"/>
                <a:cs typeface="Arial"/>
              </a:rPr>
              <a:t>  </a:t>
            </a:r>
            <a:br>
              <a:rPr lang="ro-RO" sz="1400" b="1">
                <a:latin typeface="Calibri"/>
                <a:cs typeface="Arial"/>
              </a:rPr>
            </a:br>
            <a:r>
              <a:rPr lang="vi-VN" sz="1900" b="1">
                <a:solidFill>
                  <a:srgbClr val="385D8A"/>
                </a:solidFill>
                <a:latin typeface="Calibri"/>
                <a:cs typeface="Arial"/>
              </a:rPr>
              <a:t>Io</a:t>
            </a:r>
            <a:r>
              <a:rPr lang="ro-RO" sz="1900" b="1">
                <a:solidFill>
                  <a:srgbClr val="385D8A"/>
                </a:solidFill>
                <a:latin typeface="Calibri"/>
                <a:cs typeface="Arial"/>
              </a:rPr>
              <a:t>n</a:t>
            </a:r>
            <a:r>
              <a:rPr lang="vi-VN" sz="1900" b="1">
                <a:solidFill>
                  <a:srgbClr val="385D8A"/>
                </a:solidFill>
                <a:latin typeface="Calibri"/>
                <a:cs typeface="Arial"/>
              </a:rPr>
              <a:t> POPESCU</a:t>
            </a:r>
            <a:br>
              <a:rPr lang="ro-RO" sz="2500" b="1">
                <a:solidFill>
                  <a:srgbClr val="385D8A"/>
                </a:solidFill>
                <a:latin typeface="Calibri"/>
                <a:cs typeface="Arial"/>
              </a:rPr>
            </a:br>
            <a:r>
              <a:rPr lang="ro-RO" sz="1100" b="1">
                <a:latin typeface="Calibri"/>
                <a:cs typeface="Arial"/>
              </a:rPr>
              <a:t>Coordonator</a:t>
            </a:r>
            <a:br>
              <a:rPr lang="ro-RO" sz="1100" b="1">
                <a:latin typeface="Calibri"/>
                <a:cs typeface="Arial"/>
              </a:rPr>
            </a:br>
            <a:r>
              <a:rPr lang="ro-RO" sz="1900" b="1">
                <a:solidFill>
                  <a:srgbClr val="385D8A"/>
                </a:solidFill>
                <a:latin typeface="Calibri"/>
                <a:cs typeface="Arial"/>
              </a:rPr>
              <a:t>George IONESCU</a:t>
            </a:r>
            <a:br>
              <a:rPr lang="ro-RO" sz="2500" b="1">
                <a:solidFill>
                  <a:srgbClr val="385D8A"/>
                </a:solidFill>
                <a:latin typeface="Calibri"/>
                <a:cs typeface="Arial"/>
              </a:rPr>
            </a:br>
            <a:br>
              <a:rPr lang="ro-RO" sz="2500" b="1">
                <a:latin typeface="Calibri"/>
                <a:cs typeface="Arial"/>
              </a:rPr>
            </a:br>
            <a:br>
              <a:rPr lang="ro-RO" sz="800" b="1">
                <a:latin typeface="Calibri"/>
              </a:rPr>
            </a:br>
            <a:br>
              <a:rPr lang="vi-VN" sz="800">
                <a:latin typeface="Calibri"/>
              </a:rPr>
            </a:br>
            <a:br>
              <a:rPr lang="vi-VN" sz="800"/>
            </a:br>
            <a:br>
              <a:rPr lang="vi-VN" sz="800"/>
            </a:br>
            <a:br>
              <a:rPr lang="vi-VN" sz="800"/>
            </a:br>
            <a:endParaRPr lang="ro-RO" sz="80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4" name="Dreptunghi 3"/>
          <p:cNvSpPr/>
          <p:nvPr/>
        </p:nvSpPr>
        <p:spPr bwMode="auto">
          <a:xfrm>
            <a:off x="0" y="0"/>
            <a:ext cx="4691993" cy="3068679"/>
          </a:xfrm>
          <a:prstGeom prst="rect">
            <a:avLst/>
          </a:prstGeom>
          <a:noFill/>
          <a:ln>
            <a:solidFill>
              <a:srgbClr val="385D8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9" tIns="32319" rIns="64639" bIns="32319" rtlCol="0" anchor="ctr"/>
          <a:lstStyle/>
          <a:p>
            <a:pPr algn="ctr">
              <a:defRPr/>
            </a:pPr>
            <a:endParaRPr lang="ro-RO"/>
          </a:p>
        </p:txBody>
      </p:sp>
      <p:cxnSp>
        <p:nvCxnSpPr>
          <p:cNvPr id="11" name="Conector drept 10"/>
          <p:cNvCxnSpPr>
            <a:cxnSpLocks/>
          </p:cNvCxnSpPr>
          <p:nvPr/>
        </p:nvCxnSpPr>
        <p:spPr bwMode="auto">
          <a:xfrm flipV="1">
            <a:off x="2345576" y="2380616"/>
            <a:ext cx="0" cy="611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tăText 16"/>
          <p:cNvSpPr txBox="1"/>
          <p:nvPr/>
        </p:nvSpPr>
        <p:spPr bwMode="auto">
          <a:xfrm>
            <a:off x="95790" y="2577367"/>
            <a:ext cx="2267594" cy="217701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pPr algn="ctr">
              <a:defRPr/>
            </a:pPr>
            <a:r>
              <a:rPr lang="ro-RO" sz="1000"/>
              <a:t>Email: </a:t>
            </a:r>
            <a:r>
              <a:rPr lang="ro-RO" sz="1000">
                <a:solidFill>
                  <a:srgbClr val="385D8A"/>
                </a:solidFill>
              </a:rPr>
              <a:t>ionpopescu</a:t>
            </a:r>
            <a:r>
              <a:rPr lang="ro-RO" sz="1000">
                <a:solidFill>
                  <a:srgbClr val="385D8A"/>
                </a:solidFill>
              </a:rPr>
              <a:t>@</a:t>
            </a:r>
            <a:r>
              <a:rPr lang="ro-RO" sz="1000">
                <a:solidFill>
                  <a:srgbClr val="385D8A"/>
                </a:solidFill>
              </a:rPr>
              <a:t>unitbv.ro</a:t>
            </a:r>
            <a:endParaRPr lang="ro-RO" sz="1000">
              <a:solidFill>
                <a:srgbClr val="385D8A"/>
              </a:solidFill>
            </a:endParaRPr>
          </a:p>
        </p:txBody>
      </p:sp>
      <p:sp>
        <p:nvSpPr>
          <p:cNvPr id="19" name="CasetăText 18"/>
          <p:cNvSpPr txBox="1"/>
          <p:nvPr/>
        </p:nvSpPr>
        <p:spPr bwMode="auto">
          <a:xfrm>
            <a:off x="2352087" y="2424977"/>
            <a:ext cx="2289046" cy="522483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pPr algn="ctr">
              <a:defRPr/>
            </a:pPr>
            <a:r>
              <a:rPr lang="ro-RO" sz="1000"/>
              <a:t>Facultatea de </a:t>
            </a:r>
            <a:endParaRPr/>
          </a:p>
          <a:p>
            <a:pPr algn="ctr">
              <a:defRPr/>
            </a:pPr>
            <a:r>
              <a:rPr lang="ro-RO" sz="1000">
                <a:solidFill>
                  <a:srgbClr val="385D8A"/>
                </a:solidFill>
              </a:rPr>
              <a:t>Ştiinţe Economice şi Administrarea Afacerilor</a:t>
            </a:r>
            <a:endParaRPr/>
          </a:p>
        </p:txBody>
      </p:sp>
      <p:sp>
        <p:nvSpPr>
          <p:cNvPr id="18" name="Dreptunghi 17"/>
          <p:cNvSpPr/>
          <p:nvPr/>
        </p:nvSpPr>
        <p:spPr bwMode="auto">
          <a:xfrm>
            <a:off x="4132540" y="2947460"/>
            <a:ext cx="559453" cy="1212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4639" tIns="32319" rIns="64639" bIns="32319" rtlCol="0" anchor="ctr"/>
          <a:lstStyle/>
          <a:p>
            <a:pPr algn="ctr">
              <a:defRPr/>
            </a:pPr>
            <a:r>
              <a:rPr lang="ro-RO" sz="700" b="1">
                <a:solidFill>
                  <a:schemeClr val="bg1"/>
                </a:solidFill>
              </a:rPr>
              <a:t>P.8.11</a:t>
            </a:r>
            <a:endParaRPr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7387" y="0"/>
            <a:ext cx="2485345" cy="881651"/>
          </a:xfrm>
          <a:prstGeom prst="rect">
            <a:avLst/>
          </a:prstGeom>
        </p:spPr>
      </p:pic>
      <p:pic>
        <p:nvPicPr>
          <p:cNvPr id="199390257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0" y="0"/>
            <a:ext cx="4691992" cy="1108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ONLYOFFICE/8.0.1.31</Application>
  <DocSecurity>0</DocSecurity>
  <PresentationFormat>Custom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subject/>
  <dc:creator>UNIV T</dc:creator>
  <cp:keywords/>
  <dc:description/>
  <dc:identifier/>
  <dc:language/>
  <cp:lastModifiedBy/>
  <cp:revision>18</cp:revision>
  <dcterms:created xsi:type="dcterms:W3CDTF">2014-01-22T07:14:43Z</dcterms:created>
  <dcterms:modified xsi:type="dcterms:W3CDTF">2024-04-08T06:37:21Z</dcterms:modified>
  <cp:category/>
  <cp:contentStatus/>
  <cp:version/>
</cp:coreProperties>
</file>