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notesMasterIdLst>
    <p:notesMasterId r:id="rId5"/>
  </p:notesMasterIdLst>
  <p:sldIdLst>
    <p:sldId id="256" r:id="rId4"/>
  </p:sldIdLst>
  <p:sldSz cx="21386800" cy="30279975"/>
  <p:notesSz cx="6858000" cy="9144000"/>
  <p:defaultTextStyle>
    <a:defPPr>
      <a:defRPr lang="ro-RO"/>
    </a:defPPr>
    <a:lvl1pPr marL="0" algn="l" defTabSz="2952319">
      <a:defRPr sz="5800">
        <a:solidFill>
          <a:schemeClr val="tx1"/>
        </a:solidFill>
        <a:latin typeface="+mn-lt"/>
        <a:ea typeface="+mn-ea"/>
        <a:cs typeface="+mn-cs"/>
      </a:defRPr>
    </a:lvl1pPr>
    <a:lvl2pPr marL="1476159" algn="l" defTabSz="2952319">
      <a:defRPr sz="5800">
        <a:solidFill>
          <a:schemeClr val="tx1"/>
        </a:solidFill>
        <a:latin typeface="+mn-lt"/>
        <a:ea typeface="+mn-ea"/>
        <a:cs typeface="+mn-cs"/>
      </a:defRPr>
    </a:lvl2pPr>
    <a:lvl3pPr marL="2952319" algn="l" defTabSz="2952319">
      <a:defRPr sz="5800">
        <a:solidFill>
          <a:schemeClr val="tx1"/>
        </a:solidFill>
        <a:latin typeface="+mn-lt"/>
        <a:ea typeface="+mn-ea"/>
        <a:cs typeface="+mn-cs"/>
      </a:defRPr>
    </a:lvl3pPr>
    <a:lvl4pPr marL="4428478" algn="l" defTabSz="2952319">
      <a:defRPr sz="5800">
        <a:solidFill>
          <a:schemeClr val="tx1"/>
        </a:solidFill>
        <a:latin typeface="+mn-lt"/>
        <a:ea typeface="+mn-ea"/>
        <a:cs typeface="+mn-cs"/>
      </a:defRPr>
    </a:lvl4pPr>
    <a:lvl5pPr marL="5904636" algn="l" defTabSz="2952319">
      <a:defRPr sz="5800">
        <a:solidFill>
          <a:schemeClr val="tx1"/>
        </a:solidFill>
        <a:latin typeface="+mn-lt"/>
        <a:ea typeface="+mn-ea"/>
        <a:cs typeface="+mn-cs"/>
      </a:defRPr>
    </a:lvl5pPr>
    <a:lvl6pPr marL="7380797" algn="l" defTabSz="2952319">
      <a:defRPr sz="5800">
        <a:solidFill>
          <a:schemeClr val="tx1"/>
        </a:solidFill>
        <a:latin typeface="+mn-lt"/>
        <a:ea typeface="+mn-ea"/>
        <a:cs typeface="+mn-cs"/>
      </a:defRPr>
    </a:lvl6pPr>
    <a:lvl7pPr marL="8856957" algn="l" defTabSz="2952319">
      <a:defRPr sz="5800">
        <a:solidFill>
          <a:schemeClr val="tx1"/>
        </a:solidFill>
        <a:latin typeface="+mn-lt"/>
        <a:ea typeface="+mn-ea"/>
        <a:cs typeface="+mn-cs"/>
      </a:defRPr>
    </a:lvl7pPr>
    <a:lvl8pPr marL="10333116" algn="l" defTabSz="2952319">
      <a:defRPr sz="5800">
        <a:solidFill>
          <a:schemeClr val="tx1"/>
        </a:solidFill>
        <a:latin typeface="+mn-lt"/>
        <a:ea typeface="+mn-ea"/>
        <a:cs typeface="+mn-cs"/>
      </a:defRPr>
    </a:lvl8pPr>
    <a:lvl9pPr marL="11809275" algn="l" defTabSz="2952319">
      <a:defRPr sz="5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19" d="100"/>
          <a:sy n="19" d="100"/>
        </p:scale>
        <p:origin x="3053" y="163"/>
      </p:cViewPr>
      <p:guideLst>
        <p:guide pos="9537" orient="horz"/>
        <p:guide pos="6736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 /><Relationship Id="rId7" Type="http://schemas.openxmlformats.org/officeDocument/2006/relationships/tableStyles" Target="tableStyles.xml" /><Relationship Id="rId8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ubstituent antet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3" name="Substituent dată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FC9C949-C6F3-4AA0-8FA5-49E25590269F}" type="datetimeFigureOut">
              <a:rPr lang="ro-RO"/>
              <a:t>04.04.2024</a:t>
            </a:fld>
            <a:endParaRPr lang="ro-RO"/>
          </a:p>
        </p:txBody>
      </p:sp>
      <p:sp>
        <p:nvSpPr>
          <p:cNvPr id="4" name="Substituent imagine diapozitiv 3"/>
          <p:cNvSpPr>
            <a:spLocks noChangeAspect="1" noGrp="1" noRot="1"/>
          </p:cNvSpPr>
          <p:nvPr>
            <p:ph type="sldImg" idx="2"/>
          </p:nvPr>
        </p:nvSpPr>
        <p:spPr bwMode="auto"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ro-RO"/>
          </a:p>
        </p:txBody>
      </p:sp>
      <p:sp>
        <p:nvSpPr>
          <p:cNvPr id="5" name="Substituent note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ro-RO"/>
              <a:t>Clic pentru editare stiluri text Coordonator</a:t>
            </a:r>
            <a:endParaRPr/>
          </a:p>
          <a:p>
            <a:pPr lvl="1">
              <a:defRPr/>
            </a:pPr>
            <a:r>
              <a:rPr lang="ro-RO"/>
              <a:t>Al doilea nivel</a:t>
            </a:r>
            <a:endParaRPr/>
          </a:p>
          <a:p>
            <a:pPr lvl="2">
              <a:defRPr/>
            </a:pPr>
            <a:r>
              <a:rPr lang="ro-RO"/>
              <a:t>Al treilea nivel</a:t>
            </a:r>
            <a:endParaRPr/>
          </a:p>
          <a:p>
            <a:pPr lvl="3">
              <a:defRPr/>
            </a:pPr>
            <a:r>
              <a:rPr lang="ro-RO"/>
              <a:t>Al patrulea nivel</a:t>
            </a:r>
            <a:endParaRPr/>
          </a:p>
          <a:p>
            <a:pPr lvl="4">
              <a:defRPr/>
            </a:pPr>
            <a:r>
              <a:rPr lang="ro-RO"/>
              <a:t>Al cincilea nivel</a:t>
            </a:r>
            <a:endParaRPr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FEE88CB-4F5C-4DF2-9935-BFD6EE6B4087}" type="slidenum">
              <a:rPr lang="ro-RO"/>
              <a:t>‹#›</a:t>
            </a:fld>
            <a:endParaRPr 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646389">
      <a:defRPr sz="800">
        <a:solidFill>
          <a:schemeClr val="tx1"/>
        </a:solidFill>
        <a:latin typeface="+mn-lt"/>
        <a:ea typeface="+mn-ea"/>
        <a:cs typeface="+mn-cs"/>
      </a:defRPr>
    </a:lvl1pPr>
    <a:lvl2pPr marL="323195" algn="l" defTabSz="646389">
      <a:defRPr sz="800">
        <a:solidFill>
          <a:schemeClr val="tx1"/>
        </a:solidFill>
        <a:latin typeface="+mn-lt"/>
        <a:ea typeface="+mn-ea"/>
        <a:cs typeface="+mn-cs"/>
      </a:defRPr>
    </a:lvl2pPr>
    <a:lvl3pPr marL="646389" algn="l" defTabSz="646389">
      <a:defRPr sz="800">
        <a:solidFill>
          <a:schemeClr val="tx1"/>
        </a:solidFill>
        <a:latin typeface="+mn-lt"/>
        <a:ea typeface="+mn-ea"/>
        <a:cs typeface="+mn-cs"/>
      </a:defRPr>
    </a:lvl3pPr>
    <a:lvl4pPr marL="969584" algn="l" defTabSz="646389">
      <a:defRPr sz="800">
        <a:solidFill>
          <a:schemeClr val="tx1"/>
        </a:solidFill>
        <a:latin typeface="+mn-lt"/>
        <a:ea typeface="+mn-ea"/>
        <a:cs typeface="+mn-cs"/>
      </a:defRPr>
    </a:lvl4pPr>
    <a:lvl5pPr marL="1292779" algn="l" defTabSz="646389">
      <a:defRPr sz="800">
        <a:solidFill>
          <a:schemeClr val="tx1"/>
        </a:solidFill>
        <a:latin typeface="+mn-lt"/>
        <a:ea typeface="+mn-ea"/>
        <a:cs typeface="+mn-cs"/>
      </a:defRPr>
    </a:lvl5pPr>
    <a:lvl6pPr marL="1615973" algn="l" defTabSz="646389">
      <a:defRPr sz="800">
        <a:solidFill>
          <a:schemeClr val="tx1"/>
        </a:solidFill>
        <a:latin typeface="+mn-lt"/>
        <a:ea typeface="+mn-ea"/>
        <a:cs typeface="+mn-cs"/>
      </a:defRPr>
    </a:lvl6pPr>
    <a:lvl7pPr marL="1939168" algn="l" defTabSz="646389">
      <a:defRPr sz="800">
        <a:solidFill>
          <a:schemeClr val="tx1"/>
        </a:solidFill>
        <a:latin typeface="+mn-lt"/>
        <a:ea typeface="+mn-ea"/>
        <a:cs typeface="+mn-cs"/>
      </a:defRPr>
    </a:lvl7pPr>
    <a:lvl8pPr marL="2262363" algn="l" defTabSz="646389">
      <a:defRPr sz="800">
        <a:solidFill>
          <a:schemeClr val="tx1"/>
        </a:solidFill>
        <a:latin typeface="+mn-lt"/>
        <a:ea typeface="+mn-ea"/>
        <a:cs typeface="+mn-cs"/>
      </a:defRPr>
    </a:lvl8pPr>
    <a:lvl9pPr marL="2585557" algn="l" defTabSz="646389">
      <a:defRPr sz="8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ChangeAspect="1" noGrp="1" noRot="1"/>
          </p:cNvSpPr>
          <p:nvPr>
            <p:ph type="sldImg"/>
          </p:nvPr>
        </p:nvSpPr>
        <p:spPr bwMode="auto">
          <a:xfrm>
            <a:off x="2217738" y="685800"/>
            <a:ext cx="2422525" cy="3429000"/>
          </a:xfrm>
        </p:spPr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AFEE88CB-4F5C-4DF2-9935-BFD6EE6B4087}" type="slidenum">
              <a:rPr lang="ro-RO"/>
              <a:t>1</a:t>
            </a:fld>
            <a:endParaRPr lang="ro-RO"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Diapozitiv titl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 bwMode="auto">
          <a:xfrm>
            <a:off x="1604010" y="9406421"/>
            <a:ext cx="18178780" cy="6490569"/>
          </a:xfrm>
        </p:spPr>
        <p:txBody>
          <a:bodyPr/>
          <a:lstStyle/>
          <a:p>
            <a:pPr>
              <a:defRPr/>
            </a:pPr>
            <a:r>
              <a:rPr lang="ro-RO"/>
              <a:t>Clic pentru editare stil titlu</a:t>
            </a:r>
            <a:endParaRPr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 bwMode="auto">
          <a:xfrm>
            <a:off x="3208020" y="17158652"/>
            <a:ext cx="14970760" cy="77382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1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7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9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1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o-RO"/>
              <a:t>Clic pentru a edita stilul de subtitlu</a:t>
            </a:r>
            <a:endParaRPr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C6F96ED-6203-45E8-8FA6-7E72DF575D9B}" type="datetimeFigureOut">
              <a:rPr lang="ro-RO"/>
              <a:t>04.04.2024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3D4A1B8-8DCC-46A2-8F30-DC108E1F2D34}" type="slidenum">
              <a:rPr lang="ro-RO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Text vertical și titl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o-RO"/>
              <a:t>Clic pentru editare stil titlu</a:t>
            </a:r>
            <a:endParaRPr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o-RO"/>
              <a:t>Clic pentru editare stiluri text Coordonator</a:t>
            </a:r>
            <a:endParaRPr/>
          </a:p>
          <a:p>
            <a:pPr lvl="1">
              <a:defRPr/>
            </a:pPr>
            <a:r>
              <a:rPr lang="ro-RO"/>
              <a:t>Al doilea nivel</a:t>
            </a:r>
            <a:endParaRPr/>
          </a:p>
          <a:p>
            <a:pPr lvl="2">
              <a:defRPr/>
            </a:pPr>
            <a:r>
              <a:rPr lang="ro-RO"/>
              <a:t>Al treilea nivel</a:t>
            </a:r>
            <a:endParaRPr/>
          </a:p>
          <a:p>
            <a:pPr lvl="3">
              <a:defRPr/>
            </a:pPr>
            <a:r>
              <a:rPr lang="ro-RO"/>
              <a:t>Al patrulea nivel</a:t>
            </a:r>
            <a:endParaRPr/>
          </a:p>
          <a:p>
            <a:pPr lvl="4">
              <a:defRPr/>
            </a:pPr>
            <a:r>
              <a:rPr lang="ro-RO"/>
              <a:t>Al cincilea nivel</a:t>
            </a:r>
            <a:endParaRPr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C6F96ED-6203-45E8-8FA6-7E72DF575D9B}" type="datetimeFigureOut">
              <a:rPr lang="ro-RO"/>
              <a:t>04.04.2024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3D4A1B8-8DCC-46A2-8F30-DC108E1F2D34}" type="slidenum">
              <a:rPr lang="ro-RO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Titlu vertical și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u vertical 1"/>
          <p:cNvSpPr>
            <a:spLocks noGrp="1"/>
          </p:cNvSpPr>
          <p:nvPr>
            <p:ph type="title" orient="vert"/>
          </p:nvPr>
        </p:nvSpPr>
        <p:spPr bwMode="auto">
          <a:xfrm>
            <a:off x="51346887" y="7569994"/>
            <a:ext cx="15932422" cy="161268904"/>
          </a:xfrm>
        </p:spPr>
        <p:txBody>
          <a:bodyPr vert="eaVert"/>
          <a:lstStyle/>
          <a:p>
            <a:pPr>
              <a:defRPr/>
            </a:pPr>
            <a:r>
              <a:rPr lang="ro-RO"/>
              <a:t>Clic pentru editare stil titlu</a:t>
            </a:r>
            <a:endParaRPr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 bwMode="auto">
          <a:xfrm>
            <a:off x="3542190" y="7569994"/>
            <a:ext cx="47448251" cy="161268904"/>
          </a:xfrm>
        </p:spPr>
        <p:txBody>
          <a:bodyPr vert="eaVert"/>
          <a:lstStyle/>
          <a:p>
            <a:pPr lvl="0">
              <a:defRPr/>
            </a:pPr>
            <a:r>
              <a:rPr lang="ro-RO"/>
              <a:t>Clic pentru editare stiluri text Coordonator</a:t>
            </a:r>
            <a:endParaRPr/>
          </a:p>
          <a:p>
            <a:pPr lvl="1">
              <a:defRPr/>
            </a:pPr>
            <a:r>
              <a:rPr lang="ro-RO"/>
              <a:t>Al doilea nivel</a:t>
            </a:r>
            <a:endParaRPr/>
          </a:p>
          <a:p>
            <a:pPr lvl="2">
              <a:defRPr/>
            </a:pPr>
            <a:r>
              <a:rPr lang="ro-RO"/>
              <a:t>Al treilea nivel</a:t>
            </a:r>
            <a:endParaRPr/>
          </a:p>
          <a:p>
            <a:pPr lvl="3">
              <a:defRPr/>
            </a:pPr>
            <a:r>
              <a:rPr lang="ro-RO"/>
              <a:t>Al patrulea nivel</a:t>
            </a:r>
            <a:endParaRPr/>
          </a:p>
          <a:p>
            <a:pPr lvl="4">
              <a:defRPr/>
            </a:pPr>
            <a:r>
              <a:rPr lang="ro-RO"/>
              <a:t>Al cincilea nivel</a:t>
            </a:r>
            <a:endParaRPr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C6F96ED-6203-45E8-8FA6-7E72DF575D9B}" type="datetimeFigureOut">
              <a:rPr lang="ro-RO"/>
              <a:t>04.04.2024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3D4A1B8-8DCC-46A2-8F30-DC108E1F2D34}" type="slidenum">
              <a:rPr lang="ro-RO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u și conțin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o-RO"/>
              <a:t>Clic pentru editare stil titlu</a:t>
            </a:r>
            <a:endParaRPr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o-RO"/>
              <a:t>Clic pentru editare stiluri text Coordonator</a:t>
            </a:r>
            <a:endParaRPr/>
          </a:p>
          <a:p>
            <a:pPr lvl="1">
              <a:defRPr/>
            </a:pPr>
            <a:r>
              <a:rPr lang="ro-RO"/>
              <a:t>Al doilea nivel</a:t>
            </a:r>
            <a:endParaRPr/>
          </a:p>
          <a:p>
            <a:pPr lvl="2">
              <a:defRPr/>
            </a:pPr>
            <a:r>
              <a:rPr lang="ro-RO"/>
              <a:t>Al treilea nivel</a:t>
            </a:r>
            <a:endParaRPr/>
          </a:p>
          <a:p>
            <a:pPr lvl="3">
              <a:defRPr/>
            </a:pPr>
            <a:r>
              <a:rPr lang="ro-RO"/>
              <a:t>Al patrulea nivel</a:t>
            </a:r>
            <a:endParaRPr/>
          </a:p>
          <a:p>
            <a:pPr lvl="4">
              <a:defRPr/>
            </a:pPr>
            <a:r>
              <a:rPr lang="ro-RO"/>
              <a:t>Al cincilea nivel</a:t>
            </a:r>
            <a:endParaRPr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C6F96ED-6203-45E8-8FA6-7E72DF575D9B}" type="datetimeFigureOut">
              <a:rPr lang="ro-RO"/>
              <a:t>04.04.2024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3D4A1B8-8DCC-46A2-8F30-DC108E1F2D34}" type="slidenum">
              <a:rPr lang="ro-RO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Antet secțiun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 bwMode="auto">
          <a:xfrm>
            <a:off x="1689409" y="19457690"/>
            <a:ext cx="18178780" cy="6013940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pPr>
              <a:defRPr/>
            </a:pPr>
            <a:r>
              <a:rPr lang="ro-RO"/>
              <a:t>Clic pentru editare stil titlu</a:t>
            </a:r>
            <a:endParaRPr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 bwMode="auto">
          <a:xfrm>
            <a:off x="1689409" y="12833947"/>
            <a:ext cx="18178780" cy="6623743"/>
          </a:xfrm>
        </p:spPr>
        <p:txBody>
          <a:bodyPr anchor="b"/>
          <a:lstStyle>
            <a:lvl1pPr marL="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1pPr>
            <a:lvl2pPr marL="1476159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319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47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636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79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95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3116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27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o-RO"/>
              <a:t>Clic pentru editare stiluri text Coordonator</a:t>
            </a:r>
            <a:endParaRPr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C6F96ED-6203-45E8-8FA6-7E72DF575D9B}" type="datetimeFigureOut">
              <a:rPr lang="ro-RO"/>
              <a:t>04.04.2024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3D4A1B8-8DCC-46A2-8F30-DC108E1F2D34}" type="slidenum">
              <a:rPr lang="ro-RO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Două tipuri de conțin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o-RO"/>
              <a:t>Clic pentru editare stil titlu</a:t>
            </a:r>
            <a:endParaRPr/>
          </a:p>
        </p:txBody>
      </p:sp>
      <p:sp>
        <p:nvSpPr>
          <p:cNvPr id="3" name="Substituent conținut 2"/>
          <p:cNvSpPr>
            <a:spLocks noGrp="1"/>
          </p:cNvSpPr>
          <p:nvPr>
            <p:ph sz="half" idx="1"/>
          </p:nvPr>
        </p:nvSpPr>
        <p:spPr bwMode="auto">
          <a:xfrm>
            <a:off x="3542190" y="44102223"/>
            <a:ext cx="31690337" cy="124736674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4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>
              <a:defRPr/>
            </a:pPr>
            <a:r>
              <a:rPr lang="ro-RO"/>
              <a:t>Clic pentru editare stiluri text Coordonator</a:t>
            </a:r>
            <a:endParaRPr/>
          </a:p>
          <a:p>
            <a:pPr lvl="1">
              <a:defRPr/>
            </a:pPr>
            <a:r>
              <a:rPr lang="ro-RO"/>
              <a:t>Al doilea nivel</a:t>
            </a:r>
            <a:endParaRPr/>
          </a:p>
          <a:p>
            <a:pPr lvl="2">
              <a:defRPr/>
            </a:pPr>
            <a:r>
              <a:rPr lang="ro-RO"/>
              <a:t>Al treilea nivel</a:t>
            </a:r>
            <a:endParaRPr/>
          </a:p>
          <a:p>
            <a:pPr lvl="3">
              <a:defRPr/>
            </a:pPr>
            <a:r>
              <a:rPr lang="ro-RO"/>
              <a:t>Al patrulea nivel</a:t>
            </a:r>
            <a:endParaRPr/>
          </a:p>
          <a:p>
            <a:pPr lvl="4">
              <a:defRPr/>
            </a:pPr>
            <a:r>
              <a:rPr lang="ro-RO"/>
              <a:t>Al cincilea nivel</a:t>
            </a:r>
            <a:endParaRPr/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 bwMode="auto">
          <a:xfrm>
            <a:off x="35588973" y="44102223"/>
            <a:ext cx="31690335" cy="124736674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4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>
              <a:defRPr/>
            </a:pPr>
            <a:r>
              <a:rPr lang="ro-RO"/>
              <a:t>Clic pentru editare stiluri text Coordonator</a:t>
            </a:r>
            <a:endParaRPr/>
          </a:p>
          <a:p>
            <a:pPr lvl="1">
              <a:defRPr/>
            </a:pPr>
            <a:r>
              <a:rPr lang="ro-RO"/>
              <a:t>Al doilea nivel</a:t>
            </a:r>
            <a:endParaRPr/>
          </a:p>
          <a:p>
            <a:pPr lvl="2">
              <a:defRPr/>
            </a:pPr>
            <a:r>
              <a:rPr lang="ro-RO"/>
              <a:t>Al treilea nivel</a:t>
            </a:r>
            <a:endParaRPr/>
          </a:p>
          <a:p>
            <a:pPr lvl="3">
              <a:defRPr/>
            </a:pPr>
            <a:r>
              <a:rPr lang="ro-RO"/>
              <a:t>Al patrulea nivel</a:t>
            </a:r>
            <a:endParaRPr/>
          </a:p>
          <a:p>
            <a:pPr lvl="4">
              <a:defRPr/>
            </a:pPr>
            <a:r>
              <a:rPr lang="ro-RO"/>
              <a:t>Al cincilea nivel</a:t>
            </a:r>
            <a:endParaRPr/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C6F96ED-6203-45E8-8FA6-7E72DF575D9B}" type="datetimeFigureOut">
              <a:rPr lang="ro-RO"/>
              <a:t>04.04.2024</a:t>
            </a:fld>
            <a:endParaRPr 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3D4A1B8-8DCC-46A2-8F30-DC108E1F2D34}" type="slidenum">
              <a:rPr lang="ro-RO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Comparaț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 bwMode="auto">
          <a:xfrm>
            <a:off x="1069340" y="1212603"/>
            <a:ext cx="19248120" cy="50466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o-RO"/>
              <a:t>Clic pentru editare stil titlu</a:t>
            </a:r>
            <a:endParaRPr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 bwMode="auto">
          <a:xfrm>
            <a:off x="1069340" y="6777951"/>
            <a:ext cx="9449551" cy="2824727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76159" indent="0">
              <a:buNone/>
              <a:defRPr sz="6400" b="1"/>
            </a:lvl2pPr>
            <a:lvl3pPr marL="2952319" indent="0">
              <a:buNone/>
              <a:defRPr sz="5800" b="1"/>
            </a:lvl3pPr>
            <a:lvl4pPr marL="4428478" indent="0">
              <a:buNone/>
              <a:defRPr sz="5200" b="1"/>
            </a:lvl4pPr>
            <a:lvl5pPr marL="5904636" indent="0">
              <a:buNone/>
              <a:defRPr sz="5200" b="1"/>
            </a:lvl5pPr>
            <a:lvl6pPr marL="7380797" indent="0">
              <a:buNone/>
              <a:defRPr sz="5200" b="1"/>
            </a:lvl6pPr>
            <a:lvl7pPr marL="8856957" indent="0">
              <a:buNone/>
              <a:defRPr sz="5200" b="1"/>
            </a:lvl7pPr>
            <a:lvl8pPr marL="10333116" indent="0">
              <a:buNone/>
              <a:defRPr sz="5200" b="1"/>
            </a:lvl8pPr>
            <a:lvl9pPr marL="11809275" indent="0">
              <a:buNone/>
              <a:defRPr sz="5200" b="1"/>
            </a:lvl9pPr>
          </a:lstStyle>
          <a:p>
            <a:pPr lvl="0">
              <a:defRPr/>
            </a:pPr>
            <a:r>
              <a:rPr lang="ro-RO"/>
              <a:t>Clic pentru editare stiluri text Coordonator</a:t>
            </a:r>
            <a:endParaRPr/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 bwMode="auto">
          <a:xfrm>
            <a:off x="1069340" y="9602678"/>
            <a:ext cx="9449551" cy="17446034"/>
          </a:xfrm>
        </p:spPr>
        <p:txBody>
          <a:bodyPr/>
          <a:lstStyle>
            <a:lvl1pPr>
              <a:defRPr sz="7800"/>
            </a:lvl1pPr>
            <a:lvl2pPr>
              <a:defRPr sz="64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>
              <a:defRPr/>
            </a:pPr>
            <a:r>
              <a:rPr lang="ro-RO"/>
              <a:t>Clic pentru editare stiluri text Coordonator</a:t>
            </a:r>
            <a:endParaRPr/>
          </a:p>
          <a:p>
            <a:pPr lvl="1">
              <a:defRPr/>
            </a:pPr>
            <a:r>
              <a:rPr lang="ro-RO"/>
              <a:t>Al doilea nivel</a:t>
            </a:r>
            <a:endParaRPr/>
          </a:p>
          <a:p>
            <a:pPr lvl="2">
              <a:defRPr/>
            </a:pPr>
            <a:r>
              <a:rPr lang="ro-RO"/>
              <a:t>Al treilea nivel</a:t>
            </a:r>
            <a:endParaRPr/>
          </a:p>
          <a:p>
            <a:pPr lvl="3">
              <a:defRPr/>
            </a:pPr>
            <a:r>
              <a:rPr lang="ro-RO"/>
              <a:t>Al patrulea nivel</a:t>
            </a:r>
            <a:endParaRPr/>
          </a:p>
          <a:p>
            <a:pPr lvl="4">
              <a:defRPr/>
            </a:pPr>
            <a:r>
              <a:rPr lang="ro-RO"/>
              <a:t>Al cincilea nivel</a:t>
            </a:r>
            <a:endParaRPr/>
          </a:p>
        </p:txBody>
      </p:sp>
      <p:sp>
        <p:nvSpPr>
          <p:cNvPr id="5" name="Substituent text 4"/>
          <p:cNvSpPr>
            <a:spLocks noGrp="1"/>
          </p:cNvSpPr>
          <p:nvPr>
            <p:ph type="body" sz="quarter" idx="3"/>
          </p:nvPr>
        </p:nvSpPr>
        <p:spPr bwMode="auto">
          <a:xfrm>
            <a:off x="10864198" y="6777951"/>
            <a:ext cx="9453262" cy="2824727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76159" indent="0">
              <a:buNone/>
              <a:defRPr sz="6400" b="1"/>
            </a:lvl2pPr>
            <a:lvl3pPr marL="2952319" indent="0">
              <a:buNone/>
              <a:defRPr sz="5800" b="1"/>
            </a:lvl3pPr>
            <a:lvl4pPr marL="4428478" indent="0">
              <a:buNone/>
              <a:defRPr sz="5200" b="1"/>
            </a:lvl4pPr>
            <a:lvl5pPr marL="5904636" indent="0">
              <a:buNone/>
              <a:defRPr sz="5200" b="1"/>
            </a:lvl5pPr>
            <a:lvl6pPr marL="7380797" indent="0">
              <a:buNone/>
              <a:defRPr sz="5200" b="1"/>
            </a:lvl6pPr>
            <a:lvl7pPr marL="8856957" indent="0">
              <a:buNone/>
              <a:defRPr sz="5200" b="1"/>
            </a:lvl7pPr>
            <a:lvl8pPr marL="10333116" indent="0">
              <a:buNone/>
              <a:defRPr sz="5200" b="1"/>
            </a:lvl8pPr>
            <a:lvl9pPr marL="11809275" indent="0">
              <a:buNone/>
              <a:defRPr sz="5200" b="1"/>
            </a:lvl9pPr>
          </a:lstStyle>
          <a:p>
            <a:pPr lvl="0">
              <a:defRPr/>
            </a:pPr>
            <a:r>
              <a:rPr lang="ro-RO"/>
              <a:t>Clic pentru editare stiluri text Coordonator</a:t>
            </a:r>
            <a:endParaRPr/>
          </a:p>
        </p:txBody>
      </p:sp>
      <p:sp>
        <p:nvSpPr>
          <p:cNvPr id="6" name="Substituent conținut 5"/>
          <p:cNvSpPr>
            <a:spLocks noGrp="1"/>
          </p:cNvSpPr>
          <p:nvPr>
            <p:ph sz="quarter" idx="4"/>
          </p:nvPr>
        </p:nvSpPr>
        <p:spPr bwMode="auto">
          <a:xfrm>
            <a:off x="10864198" y="9602678"/>
            <a:ext cx="9453262" cy="17446034"/>
          </a:xfrm>
        </p:spPr>
        <p:txBody>
          <a:bodyPr/>
          <a:lstStyle>
            <a:lvl1pPr>
              <a:defRPr sz="7800"/>
            </a:lvl1pPr>
            <a:lvl2pPr>
              <a:defRPr sz="64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>
              <a:defRPr/>
            </a:pPr>
            <a:r>
              <a:rPr lang="ro-RO"/>
              <a:t>Clic pentru editare stiluri text Coordonator</a:t>
            </a:r>
            <a:endParaRPr/>
          </a:p>
          <a:p>
            <a:pPr lvl="1">
              <a:defRPr/>
            </a:pPr>
            <a:r>
              <a:rPr lang="ro-RO"/>
              <a:t>Al doilea nivel</a:t>
            </a:r>
            <a:endParaRPr/>
          </a:p>
          <a:p>
            <a:pPr lvl="2">
              <a:defRPr/>
            </a:pPr>
            <a:r>
              <a:rPr lang="ro-RO"/>
              <a:t>Al treilea nivel</a:t>
            </a:r>
            <a:endParaRPr/>
          </a:p>
          <a:p>
            <a:pPr lvl="3">
              <a:defRPr/>
            </a:pPr>
            <a:r>
              <a:rPr lang="ro-RO"/>
              <a:t>Al patrulea nivel</a:t>
            </a:r>
            <a:endParaRPr/>
          </a:p>
          <a:p>
            <a:pPr lvl="4">
              <a:defRPr/>
            </a:pPr>
            <a:r>
              <a:rPr lang="ro-RO"/>
              <a:t>Al cincilea nivel</a:t>
            </a:r>
            <a:endParaRPr/>
          </a:p>
        </p:txBody>
      </p:sp>
      <p:sp>
        <p:nvSpPr>
          <p:cNvPr id="7" name="Substituent dată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C6F96ED-6203-45E8-8FA6-7E72DF575D9B}" type="datetimeFigureOut">
              <a:rPr lang="ro-RO"/>
              <a:t>04.04.2024</a:t>
            </a:fld>
            <a:endParaRPr lang="ro-RO"/>
          </a:p>
        </p:txBody>
      </p:sp>
      <p:sp>
        <p:nvSpPr>
          <p:cNvPr id="8" name="Substituent subsol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o-RO"/>
          </a:p>
        </p:txBody>
      </p:sp>
      <p:sp>
        <p:nvSpPr>
          <p:cNvPr id="9" name="Substituent număr diapozitiv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3D4A1B8-8DCC-46A2-8F30-DC108E1F2D34}" type="slidenum">
              <a:rPr lang="ro-RO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Doar titl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o-RO"/>
              <a:t>Clic pentru editare stil titlu</a:t>
            </a:r>
            <a:endParaRPr/>
          </a:p>
        </p:txBody>
      </p:sp>
      <p:sp>
        <p:nvSpPr>
          <p:cNvPr id="3" name="Substituent dată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C6F96ED-6203-45E8-8FA6-7E72DF575D9B}" type="datetimeFigureOut">
              <a:rPr lang="ro-RO"/>
              <a:t>04.04.2024</a:t>
            </a:fld>
            <a:endParaRPr lang="ro-RO"/>
          </a:p>
        </p:txBody>
      </p:sp>
      <p:sp>
        <p:nvSpPr>
          <p:cNvPr id="4" name="Substituent subsol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o-RO"/>
          </a:p>
        </p:txBody>
      </p:sp>
      <p:sp>
        <p:nvSpPr>
          <p:cNvPr id="5" name="Substituent număr diapozitiv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3D4A1B8-8DCC-46A2-8F30-DC108E1F2D34}" type="slidenum">
              <a:rPr lang="ro-RO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Necompleta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ubstituent dată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C6F96ED-6203-45E8-8FA6-7E72DF575D9B}" type="datetimeFigureOut">
              <a:rPr lang="ro-RO"/>
              <a:t>04.04.2024</a:t>
            </a:fld>
            <a:endParaRPr lang="ro-RO"/>
          </a:p>
        </p:txBody>
      </p:sp>
      <p:sp>
        <p:nvSpPr>
          <p:cNvPr id="3" name="Substituent subsol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3D4A1B8-8DCC-46A2-8F30-DC108E1F2D34}" type="slidenum">
              <a:rPr lang="ro-RO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Conținut cu legendă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 bwMode="auto">
          <a:xfrm>
            <a:off x="1069341" y="1205591"/>
            <a:ext cx="7036110" cy="5130774"/>
          </a:xfrm>
        </p:spPr>
        <p:txBody>
          <a:bodyPr anchor="b"/>
          <a:lstStyle>
            <a:lvl1pPr algn="l">
              <a:defRPr sz="6400" b="1"/>
            </a:lvl1pPr>
          </a:lstStyle>
          <a:p>
            <a:pPr>
              <a:defRPr/>
            </a:pPr>
            <a:r>
              <a:rPr lang="ro-RO"/>
              <a:t>Clic pentru editare stil titlu</a:t>
            </a:r>
            <a:endParaRPr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 bwMode="auto">
          <a:xfrm>
            <a:off x="8361645" y="1205594"/>
            <a:ext cx="11955815" cy="25843120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8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>
              <a:defRPr/>
            </a:pPr>
            <a:r>
              <a:rPr lang="ro-RO"/>
              <a:t>Clic pentru editare stiluri text Coordonator</a:t>
            </a:r>
            <a:endParaRPr/>
          </a:p>
          <a:p>
            <a:pPr lvl="1">
              <a:defRPr/>
            </a:pPr>
            <a:r>
              <a:rPr lang="ro-RO"/>
              <a:t>Al doilea nivel</a:t>
            </a:r>
            <a:endParaRPr/>
          </a:p>
          <a:p>
            <a:pPr lvl="2">
              <a:defRPr/>
            </a:pPr>
            <a:r>
              <a:rPr lang="ro-RO"/>
              <a:t>Al treilea nivel</a:t>
            </a:r>
            <a:endParaRPr/>
          </a:p>
          <a:p>
            <a:pPr lvl="3">
              <a:defRPr/>
            </a:pPr>
            <a:r>
              <a:rPr lang="ro-RO"/>
              <a:t>Al patrulea nivel</a:t>
            </a:r>
            <a:endParaRPr/>
          </a:p>
          <a:p>
            <a:pPr lvl="4">
              <a:defRPr/>
            </a:pPr>
            <a:r>
              <a:rPr lang="ro-RO"/>
              <a:t>Al cincilea nivel</a:t>
            </a:r>
            <a:endParaRPr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 bwMode="auto">
          <a:xfrm>
            <a:off x="1069341" y="6336368"/>
            <a:ext cx="7036110" cy="20712346"/>
          </a:xfrm>
        </p:spPr>
        <p:txBody>
          <a:bodyPr/>
          <a:lstStyle>
            <a:lvl1pPr marL="0" indent="0">
              <a:buNone/>
              <a:defRPr sz="4500"/>
            </a:lvl1pPr>
            <a:lvl2pPr marL="1476159" indent="0">
              <a:buNone/>
              <a:defRPr sz="3900"/>
            </a:lvl2pPr>
            <a:lvl3pPr marL="2952319" indent="0">
              <a:buNone/>
              <a:defRPr sz="3300"/>
            </a:lvl3pPr>
            <a:lvl4pPr marL="4428478" indent="0">
              <a:buNone/>
              <a:defRPr sz="2900"/>
            </a:lvl4pPr>
            <a:lvl5pPr marL="5904636" indent="0">
              <a:buNone/>
              <a:defRPr sz="2900"/>
            </a:lvl5pPr>
            <a:lvl6pPr marL="7380797" indent="0">
              <a:buNone/>
              <a:defRPr sz="2900"/>
            </a:lvl6pPr>
            <a:lvl7pPr marL="8856957" indent="0">
              <a:buNone/>
              <a:defRPr sz="2900"/>
            </a:lvl7pPr>
            <a:lvl8pPr marL="10333116" indent="0">
              <a:buNone/>
              <a:defRPr sz="2900"/>
            </a:lvl8pPr>
            <a:lvl9pPr marL="11809275" indent="0">
              <a:buNone/>
              <a:defRPr sz="2900"/>
            </a:lvl9pPr>
          </a:lstStyle>
          <a:p>
            <a:pPr lvl="0">
              <a:defRPr/>
            </a:pPr>
            <a:r>
              <a:rPr lang="ro-RO"/>
              <a:t>Clic pentru editare stiluri text Coordonator</a:t>
            </a:r>
            <a:endParaRPr/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C6F96ED-6203-45E8-8FA6-7E72DF575D9B}" type="datetimeFigureOut">
              <a:rPr lang="ro-RO"/>
              <a:t>04.04.2024</a:t>
            </a:fld>
            <a:endParaRPr 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3D4A1B8-8DCC-46A2-8F30-DC108E1F2D34}" type="slidenum">
              <a:rPr lang="ro-RO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Imagine cu legendă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 bwMode="auto">
          <a:xfrm>
            <a:off x="4191963" y="21195983"/>
            <a:ext cx="12832080" cy="2502306"/>
          </a:xfrm>
        </p:spPr>
        <p:txBody>
          <a:bodyPr anchor="b"/>
          <a:lstStyle>
            <a:lvl1pPr algn="l">
              <a:defRPr sz="6400" b="1"/>
            </a:lvl1pPr>
          </a:lstStyle>
          <a:p>
            <a:pPr>
              <a:defRPr/>
            </a:pPr>
            <a:r>
              <a:rPr lang="ro-RO"/>
              <a:t>Clic pentru editare stil titlu</a:t>
            </a:r>
            <a:endParaRPr/>
          </a:p>
        </p:txBody>
      </p:sp>
      <p:sp>
        <p:nvSpPr>
          <p:cNvPr id="3" name="Substituent imagine 2"/>
          <p:cNvSpPr>
            <a:spLocks noGrp="1"/>
          </p:cNvSpPr>
          <p:nvPr>
            <p:ph type="pic" idx="1"/>
          </p:nvPr>
        </p:nvSpPr>
        <p:spPr bwMode="auto">
          <a:xfrm>
            <a:off x="4191963" y="2705572"/>
            <a:ext cx="12832080" cy="18167985"/>
          </a:xfrm>
        </p:spPr>
        <p:txBody>
          <a:bodyPr/>
          <a:lstStyle>
            <a:lvl1pPr marL="0" indent="0">
              <a:buNone/>
              <a:defRPr sz="10300"/>
            </a:lvl1pPr>
            <a:lvl2pPr marL="1476159" indent="0">
              <a:buNone/>
              <a:defRPr sz="9000"/>
            </a:lvl2pPr>
            <a:lvl3pPr marL="2952319" indent="0">
              <a:buNone/>
              <a:defRPr sz="7800"/>
            </a:lvl3pPr>
            <a:lvl4pPr marL="4428478" indent="0">
              <a:buNone/>
              <a:defRPr sz="6400"/>
            </a:lvl4pPr>
            <a:lvl5pPr marL="5904636" indent="0">
              <a:buNone/>
              <a:defRPr sz="6400"/>
            </a:lvl5pPr>
            <a:lvl6pPr marL="7380797" indent="0">
              <a:buNone/>
              <a:defRPr sz="6400"/>
            </a:lvl6pPr>
            <a:lvl7pPr marL="8856957" indent="0">
              <a:buNone/>
              <a:defRPr sz="6400"/>
            </a:lvl7pPr>
            <a:lvl8pPr marL="10333116" indent="0">
              <a:buNone/>
              <a:defRPr sz="6400"/>
            </a:lvl8pPr>
            <a:lvl9pPr marL="11809275" indent="0">
              <a:buNone/>
              <a:defRPr sz="6400"/>
            </a:lvl9pPr>
          </a:lstStyle>
          <a:p>
            <a:pPr>
              <a:defRPr/>
            </a:pPr>
            <a:endParaRPr lang="ro-RO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 bwMode="auto">
          <a:xfrm>
            <a:off x="4191963" y="23698289"/>
            <a:ext cx="12832080" cy="3553689"/>
          </a:xfrm>
        </p:spPr>
        <p:txBody>
          <a:bodyPr/>
          <a:lstStyle>
            <a:lvl1pPr marL="0" indent="0">
              <a:buNone/>
              <a:defRPr sz="4500"/>
            </a:lvl1pPr>
            <a:lvl2pPr marL="1476159" indent="0">
              <a:buNone/>
              <a:defRPr sz="3900"/>
            </a:lvl2pPr>
            <a:lvl3pPr marL="2952319" indent="0">
              <a:buNone/>
              <a:defRPr sz="3300"/>
            </a:lvl3pPr>
            <a:lvl4pPr marL="4428478" indent="0">
              <a:buNone/>
              <a:defRPr sz="2900"/>
            </a:lvl4pPr>
            <a:lvl5pPr marL="5904636" indent="0">
              <a:buNone/>
              <a:defRPr sz="2900"/>
            </a:lvl5pPr>
            <a:lvl6pPr marL="7380797" indent="0">
              <a:buNone/>
              <a:defRPr sz="2900"/>
            </a:lvl6pPr>
            <a:lvl7pPr marL="8856957" indent="0">
              <a:buNone/>
              <a:defRPr sz="2900"/>
            </a:lvl7pPr>
            <a:lvl8pPr marL="10333116" indent="0">
              <a:buNone/>
              <a:defRPr sz="2900"/>
            </a:lvl8pPr>
            <a:lvl9pPr marL="11809275" indent="0">
              <a:buNone/>
              <a:defRPr sz="2900"/>
            </a:lvl9pPr>
          </a:lstStyle>
          <a:p>
            <a:pPr lvl="0">
              <a:defRPr/>
            </a:pPr>
            <a:r>
              <a:rPr lang="ro-RO"/>
              <a:t>Clic pentru editare stiluri text Coordonator</a:t>
            </a:r>
            <a:endParaRPr/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C6F96ED-6203-45E8-8FA6-7E72DF575D9B}" type="datetimeFigureOut">
              <a:rPr lang="ro-RO"/>
              <a:t>04.04.2024</a:t>
            </a:fld>
            <a:endParaRPr 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3D4A1B8-8DCC-46A2-8F30-DC108E1F2D34}" type="slidenum">
              <a:rPr lang="ro-RO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ubstituent titlu 1"/>
          <p:cNvSpPr>
            <a:spLocks noGrp="1"/>
          </p:cNvSpPr>
          <p:nvPr>
            <p:ph type="title"/>
          </p:nvPr>
        </p:nvSpPr>
        <p:spPr bwMode="auto">
          <a:xfrm>
            <a:off x="1069340" y="1212603"/>
            <a:ext cx="19248120" cy="5046662"/>
          </a:xfrm>
          <a:prstGeom prst="rect">
            <a:avLst/>
          </a:prstGeom>
        </p:spPr>
        <p:txBody>
          <a:bodyPr vert="horz" lIns="295232" tIns="147616" rIns="295232" bIns="147616" rtlCol="0" anchor="ctr">
            <a:normAutofit/>
          </a:bodyPr>
          <a:lstStyle/>
          <a:p>
            <a:pPr>
              <a:defRPr/>
            </a:pPr>
            <a:r>
              <a:rPr lang="ro-RO"/>
              <a:t>Clic pentru editare stil titlu</a:t>
            </a:r>
            <a:endParaRPr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 bwMode="auto">
          <a:xfrm>
            <a:off x="1069340" y="7065330"/>
            <a:ext cx="19248120" cy="19983384"/>
          </a:xfrm>
          <a:prstGeom prst="rect">
            <a:avLst/>
          </a:prstGeom>
        </p:spPr>
        <p:txBody>
          <a:bodyPr vert="horz" lIns="295232" tIns="147616" rIns="295232" bIns="147616" rtlCol="0">
            <a:normAutofit/>
          </a:bodyPr>
          <a:lstStyle/>
          <a:p>
            <a:pPr lvl="0">
              <a:defRPr/>
            </a:pPr>
            <a:r>
              <a:rPr lang="ro-RO"/>
              <a:t>Clic pentru editare stiluri text Coordonator</a:t>
            </a:r>
            <a:endParaRPr/>
          </a:p>
          <a:p>
            <a:pPr lvl="1">
              <a:defRPr/>
            </a:pPr>
            <a:r>
              <a:rPr lang="ro-RO"/>
              <a:t>Al doilea nivel</a:t>
            </a:r>
            <a:endParaRPr/>
          </a:p>
          <a:p>
            <a:pPr lvl="2">
              <a:defRPr/>
            </a:pPr>
            <a:r>
              <a:rPr lang="ro-RO"/>
              <a:t>Al treilea nivel</a:t>
            </a:r>
            <a:endParaRPr/>
          </a:p>
          <a:p>
            <a:pPr lvl="3">
              <a:defRPr/>
            </a:pPr>
            <a:r>
              <a:rPr lang="ro-RO"/>
              <a:t>Al patrulea nivel</a:t>
            </a:r>
            <a:endParaRPr/>
          </a:p>
          <a:p>
            <a:pPr lvl="4">
              <a:defRPr/>
            </a:pPr>
            <a:r>
              <a:rPr lang="ro-RO"/>
              <a:t>Al cincilea nivel</a:t>
            </a:r>
            <a:endParaRPr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2"/>
          </p:nvPr>
        </p:nvSpPr>
        <p:spPr bwMode="auto">
          <a:xfrm>
            <a:off x="1069340" y="28065053"/>
            <a:ext cx="4990254" cy="1612129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C6F96ED-6203-45E8-8FA6-7E72DF575D9B}" type="datetimeFigureOut">
              <a:rPr lang="ro-RO"/>
              <a:t>04.04.2024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3"/>
          </p:nvPr>
        </p:nvSpPr>
        <p:spPr bwMode="auto">
          <a:xfrm>
            <a:off x="7307157" y="28065053"/>
            <a:ext cx="6772487" cy="1612129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4"/>
          </p:nvPr>
        </p:nvSpPr>
        <p:spPr bwMode="auto">
          <a:xfrm>
            <a:off x="15327207" y="28065053"/>
            <a:ext cx="4990254" cy="1612129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3D4A1B8-8DCC-46A2-8F30-DC108E1F2D34}" type="slidenum">
              <a:rPr lang="ro-RO"/>
              <a:t>‹#›</a:t>
            </a:fld>
            <a:endParaRPr 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2319">
        <a:spcBef>
          <a:spcPts val="0"/>
        </a:spcBef>
        <a:buNone/>
        <a:defRPr sz="14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119" indent="-1107119" algn="l" defTabSz="2952319">
        <a:spcBef>
          <a:spcPts val="0"/>
        </a:spcBef>
        <a:buFont typeface="Arial"/>
        <a:buChar char="•"/>
        <a:defRPr sz="10300">
          <a:solidFill>
            <a:schemeClr val="tx1"/>
          </a:solidFill>
          <a:latin typeface="+mn-lt"/>
          <a:ea typeface="+mn-ea"/>
          <a:cs typeface="+mn-cs"/>
        </a:defRPr>
      </a:lvl1pPr>
      <a:lvl2pPr marL="2398759" indent="-922600" algn="l" defTabSz="2952319">
        <a:spcBef>
          <a:spcPts val="0"/>
        </a:spcBef>
        <a:buFont typeface="Arial"/>
        <a:buChar char="–"/>
        <a:defRPr sz="9000">
          <a:solidFill>
            <a:schemeClr val="tx1"/>
          </a:solidFill>
          <a:latin typeface="+mn-lt"/>
          <a:ea typeface="+mn-ea"/>
          <a:cs typeface="+mn-cs"/>
        </a:defRPr>
      </a:lvl2pPr>
      <a:lvl3pPr marL="3690398" indent="-738080" algn="l" defTabSz="2952319">
        <a:spcBef>
          <a:spcPts val="0"/>
        </a:spcBef>
        <a:buFont typeface="Arial"/>
        <a:buChar char="•"/>
        <a:defRPr sz="7800">
          <a:solidFill>
            <a:schemeClr val="tx1"/>
          </a:solidFill>
          <a:latin typeface="+mn-lt"/>
          <a:ea typeface="+mn-ea"/>
          <a:cs typeface="+mn-cs"/>
        </a:defRPr>
      </a:lvl3pPr>
      <a:lvl4pPr marL="5166557" indent="-738080" algn="l" defTabSz="2952319">
        <a:spcBef>
          <a:spcPts val="0"/>
        </a:spcBef>
        <a:buFont typeface="Arial"/>
        <a:buChar char="–"/>
        <a:defRPr sz="6400">
          <a:solidFill>
            <a:schemeClr val="tx1"/>
          </a:solidFill>
          <a:latin typeface="+mn-lt"/>
          <a:ea typeface="+mn-ea"/>
          <a:cs typeface="+mn-cs"/>
        </a:defRPr>
      </a:lvl4pPr>
      <a:lvl5pPr marL="6642717" indent="-738080" algn="l" defTabSz="2952319">
        <a:spcBef>
          <a:spcPts val="0"/>
        </a:spcBef>
        <a:buFont typeface="Arial"/>
        <a:buChar char="»"/>
        <a:defRPr sz="6400">
          <a:solidFill>
            <a:schemeClr val="tx1"/>
          </a:solidFill>
          <a:latin typeface="+mn-lt"/>
          <a:ea typeface="+mn-ea"/>
          <a:cs typeface="+mn-cs"/>
        </a:defRPr>
      </a:lvl5pPr>
      <a:lvl6pPr marL="8118877" indent="-738080" algn="l" defTabSz="2952319">
        <a:spcBef>
          <a:spcPts val="0"/>
        </a:spcBef>
        <a:buFont typeface="Arial"/>
        <a:buChar char="•"/>
        <a:defRPr sz="6400">
          <a:solidFill>
            <a:schemeClr val="tx1"/>
          </a:solidFill>
          <a:latin typeface="+mn-lt"/>
          <a:ea typeface="+mn-ea"/>
          <a:cs typeface="+mn-cs"/>
        </a:defRPr>
      </a:lvl6pPr>
      <a:lvl7pPr marL="9595036" indent="-738080" algn="l" defTabSz="2952319">
        <a:spcBef>
          <a:spcPts val="0"/>
        </a:spcBef>
        <a:buFont typeface="Arial"/>
        <a:buChar char="•"/>
        <a:defRPr sz="6400">
          <a:solidFill>
            <a:schemeClr val="tx1"/>
          </a:solidFill>
          <a:latin typeface="+mn-lt"/>
          <a:ea typeface="+mn-ea"/>
          <a:cs typeface="+mn-cs"/>
        </a:defRPr>
      </a:lvl7pPr>
      <a:lvl8pPr marL="11071196" indent="-738080" algn="l" defTabSz="2952319">
        <a:spcBef>
          <a:spcPts val="0"/>
        </a:spcBef>
        <a:buFont typeface="Arial"/>
        <a:buChar char="•"/>
        <a:defRPr sz="6400">
          <a:solidFill>
            <a:schemeClr val="tx1"/>
          </a:solidFill>
          <a:latin typeface="+mn-lt"/>
          <a:ea typeface="+mn-ea"/>
          <a:cs typeface="+mn-cs"/>
        </a:defRPr>
      </a:lvl8pPr>
      <a:lvl9pPr marL="12547355" indent="-738080" algn="l" defTabSz="2952319">
        <a:spcBef>
          <a:spcPts val="0"/>
        </a:spcBef>
        <a:buFont typeface="Arial"/>
        <a:buChar char="•"/>
        <a:defRPr sz="64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2952319">
        <a:defRPr sz="5800">
          <a:solidFill>
            <a:schemeClr val="tx1"/>
          </a:solidFill>
          <a:latin typeface="+mn-lt"/>
          <a:ea typeface="+mn-ea"/>
          <a:cs typeface="+mn-cs"/>
        </a:defRPr>
      </a:lvl1pPr>
      <a:lvl2pPr marL="1476159" algn="l" defTabSz="2952319">
        <a:defRPr sz="5800">
          <a:solidFill>
            <a:schemeClr val="tx1"/>
          </a:solidFill>
          <a:latin typeface="+mn-lt"/>
          <a:ea typeface="+mn-ea"/>
          <a:cs typeface="+mn-cs"/>
        </a:defRPr>
      </a:lvl2pPr>
      <a:lvl3pPr marL="2952319" algn="l" defTabSz="2952319">
        <a:defRPr sz="5800">
          <a:solidFill>
            <a:schemeClr val="tx1"/>
          </a:solidFill>
          <a:latin typeface="+mn-lt"/>
          <a:ea typeface="+mn-ea"/>
          <a:cs typeface="+mn-cs"/>
        </a:defRPr>
      </a:lvl3pPr>
      <a:lvl4pPr marL="4428478" algn="l" defTabSz="2952319">
        <a:defRPr sz="5800">
          <a:solidFill>
            <a:schemeClr val="tx1"/>
          </a:solidFill>
          <a:latin typeface="+mn-lt"/>
          <a:ea typeface="+mn-ea"/>
          <a:cs typeface="+mn-cs"/>
        </a:defRPr>
      </a:lvl4pPr>
      <a:lvl5pPr marL="5904636" algn="l" defTabSz="2952319">
        <a:defRPr sz="5800">
          <a:solidFill>
            <a:schemeClr val="tx1"/>
          </a:solidFill>
          <a:latin typeface="+mn-lt"/>
          <a:ea typeface="+mn-ea"/>
          <a:cs typeface="+mn-cs"/>
        </a:defRPr>
      </a:lvl5pPr>
      <a:lvl6pPr marL="7380797" algn="l" defTabSz="2952319">
        <a:defRPr sz="5800">
          <a:solidFill>
            <a:schemeClr val="tx1"/>
          </a:solidFill>
          <a:latin typeface="+mn-lt"/>
          <a:ea typeface="+mn-ea"/>
          <a:cs typeface="+mn-cs"/>
        </a:defRPr>
      </a:lvl6pPr>
      <a:lvl7pPr marL="8856957" algn="l" defTabSz="2952319">
        <a:defRPr sz="5800">
          <a:solidFill>
            <a:schemeClr val="tx1"/>
          </a:solidFill>
          <a:latin typeface="+mn-lt"/>
          <a:ea typeface="+mn-ea"/>
          <a:cs typeface="+mn-cs"/>
        </a:defRPr>
      </a:lvl7pPr>
      <a:lvl8pPr marL="10333116" algn="l" defTabSz="2952319">
        <a:defRPr sz="5800">
          <a:solidFill>
            <a:schemeClr val="tx1"/>
          </a:solidFill>
          <a:latin typeface="+mn-lt"/>
          <a:ea typeface="+mn-ea"/>
          <a:cs typeface="+mn-cs"/>
        </a:defRPr>
      </a:lvl8pPr>
      <a:lvl9pPr marL="11809275" algn="l" defTabSz="2952319">
        <a:defRPr sz="5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 bwMode="auto">
          <a:xfrm>
            <a:off x="0" y="946968"/>
            <a:ext cx="4691993" cy="2050116"/>
          </a:xfrm>
          <a:prstGeom prst="rect">
            <a:avLst/>
          </a:prstGeom>
          <a:ln>
            <a:noFill/>
          </a:ln>
        </p:spPr>
        <p:txBody>
          <a:bodyPr anchor="t">
            <a:normAutofit fontScale="90000"/>
          </a:bodyPr>
          <a:lstStyle/>
          <a:p>
            <a:pPr>
              <a:defRPr/>
            </a:pPr>
            <a:r>
              <a:rPr lang="ro-RO" sz="1900" b="1">
                <a:solidFill>
                  <a:srgbClr val="385D8A"/>
                </a:solidFill>
                <a:latin typeface="Calibri"/>
                <a:cs typeface="Arial"/>
              </a:rPr>
              <a:t>ECONOMIA ŞI ADMINISTRAREA AFACERILOR</a:t>
            </a:r>
            <a:br>
              <a:rPr lang="ro-RO" sz="1100" b="1">
                <a:latin typeface="Calibri"/>
                <a:cs typeface="Arial"/>
              </a:rPr>
            </a:br>
            <a:r>
              <a:rPr lang="ro-RO" sz="1100" b="1">
                <a:latin typeface="Calibri"/>
                <a:cs typeface="Arial"/>
              </a:rPr>
              <a:t>Absolvent</a:t>
            </a:r>
            <a:r>
              <a:rPr lang="ro-RO" sz="1400" b="1">
                <a:latin typeface="Calibri"/>
                <a:cs typeface="Arial"/>
              </a:rPr>
              <a:t>  </a:t>
            </a:r>
            <a:br>
              <a:rPr lang="ro-RO" sz="1400" b="1">
                <a:latin typeface="Calibri"/>
                <a:cs typeface="Arial"/>
              </a:rPr>
            </a:br>
            <a:r>
              <a:rPr lang="vi-VN" sz="1900" b="1">
                <a:solidFill>
                  <a:srgbClr val="385D8A"/>
                </a:solidFill>
                <a:latin typeface="Calibri"/>
                <a:cs typeface="Arial"/>
              </a:rPr>
              <a:t>Io</a:t>
            </a:r>
            <a:r>
              <a:rPr lang="ro-RO" sz="1900" b="1">
                <a:solidFill>
                  <a:srgbClr val="385D8A"/>
                </a:solidFill>
                <a:latin typeface="Calibri"/>
                <a:cs typeface="Arial"/>
              </a:rPr>
              <a:t>n</a:t>
            </a:r>
            <a:r>
              <a:rPr lang="vi-VN" sz="1900" b="1">
                <a:solidFill>
                  <a:srgbClr val="385D8A"/>
                </a:solidFill>
                <a:latin typeface="Calibri"/>
                <a:cs typeface="Arial"/>
              </a:rPr>
              <a:t> POPESCU</a:t>
            </a:r>
            <a:br>
              <a:rPr lang="ro-RO" sz="2500" b="1">
                <a:solidFill>
                  <a:srgbClr val="385D8A"/>
                </a:solidFill>
                <a:latin typeface="Calibri"/>
                <a:cs typeface="Arial"/>
              </a:rPr>
            </a:br>
            <a:r>
              <a:rPr lang="ro-RO" sz="1100" b="1">
                <a:latin typeface="Calibri"/>
                <a:cs typeface="Arial"/>
              </a:rPr>
              <a:t>Coordonator</a:t>
            </a:r>
            <a:br>
              <a:rPr lang="ro-RO" sz="1100" b="1">
                <a:latin typeface="Calibri"/>
                <a:cs typeface="Arial"/>
              </a:rPr>
            </a:br>
            <a:r>
              <a:rPr lang="ro-RO" sz="1900" b="1">
                <a:solidFill>
                  <a:srgbClr val="385D8A"/>
                </a:solidFill>
                <a:latin typeface="Calibri"/>
                <a:cs typeface="Arial"/>
              </a:rPr>
              <a:t>George IONESCU</a:t>
            </a:r>
            <a:br>
              <a:rPr lang="ro-RO" sz="2500" b="1">
                <a:solidFill>
                  <a:srgbClr val="385D8A"/>
                </a:solidFill>
                <a:latin typeface="Calibri"/>
                <a:cs typeface="Arial"/>
              </a:rPr>
            </a:br>
            <a:br>
              <a:rPr lang="ro-RO" sz="2500" b="1">
                <a:latin typeface="Calibri"/>
                <a:cs typeface="Arial"/>
              </a:rPr>
            </a:br>
            <a:br>
              <a:rPr lang="ro-RO" sz="800" b="1">
                <a:latin typeface="Calibri"/>
              </a:rPr>
            </a:br>
            <a:br>
              <a:rPr lang="vi-VN" sz="800">
                <a:latin typeface="Calibri"/>
              </a:rPr>
            </a:br>
            <a:br>
              <a:rPr lang="vi-VN" sz="800"/>
            </a:br>
            <a:br>
              <a:rPr lang="vi-VN" sz="800"/>
            </a:br>
            <a:br>
              <a:rPr lang="vi-VN" sz="800"/>
            </a:br>
            <a:endParaRPr lang="ro-RO" sz="800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>
              <a:defRPr/>
            </a:pPr>
            <a:endParaRPr lang="ro-RO"/>
          </a:p>
        </p:txBody>
      </p:sp>
      <p:sp>
        <p:nvSpPr>
          <p:cNvPr id="4" name="Dreptunghi 3"/>
          <p:cNvSpPr/>
          <p:nvPr/>
        </p:nvSpPr>
        <p:spPr bwMode="auto">
          <a:xfrm>
            <a:off x="0" y="0"/>
            <a:ext cx="4691993" cy="3068679"/>
          </a:xfrm>
          <a:prstGeom prst="rect">
            <a:avLst/>
          </a:prstGeom>
          <a:noFill/>
          <a:ln>
            <a:solidFill>
              <a:srgbClr val="385D8A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639" tIns="32319" rIns="64639" bIns="32319" rtlCol="0" anchor="ctr"/>
          <a:lstStyle/>
          <a:p>
            <a:pPr algn="ctr">
              <a:defRPr/>
            </a:pPr>
            <a:endParaRPr lang="ro-RO"/>
          </a:p>
        </p:txBody>
      </p:sp>
      <p:cxnSp>
        <p:nvCxnSpPr>
          <p:cNvPr id="11" name="Conector drept 10"/>
          <p:cNvCxnSpPr>
            <a:cxnSpLocks/>
          </p:cNvCxnSpPr>
          <p:nvPr/>
        </p:nvCxnSpPr>
        <p:spPr bwMode="auto">
          <a:xfrm flipV="1">
            <a:off x="2345576" y="2380616"/>
            <a:ext cx="0" cy="6112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tăText 16"/>
          <p:cNvSpPr txBox="1"/>
          <p:nvPr/>
        </p:nvSpPr>
        <p:spPr bwMode="auto">
          <a:xfrm>
            <a:off x="95790" y="2577367"/>
            <a:ext cx="2267594" cy="217701"/>
          </a:xfrm>
          <a:prstGeom prst="rect">
            <a:avLst/>
          </a:prstGeom>
          <a:noFill/>
        </p:spPr>
        <p:txBody>
          <a:bodyPr wrap="square" lIns="64639" tIns="32319" rIns="64639" bIns="32319" rtlCol="0">
            <a:spAutoFit/>
          </a:bodyPr>
          <a:lstStyle/>
          <a:p>
            <a:pPr algn="ctr">
              <a:defRPr/>
            </a:pPr>
            <a:r>
              <a:rPr lang="ro-RO" sz="1000"/>
              <a:t>Email: </a:t>
            </a:r>
            <a:r>
              <a:rPr lang="ro-RO" sz="1000">
                <a:solidFill>
                  <a:srgbClr val="385D8A"/>
                </a:solidFill>
              </a:rPr>
              <a:t>ionpopescu</a:t>
            </a:r>
            <a:r>
              <a:rPr lang="ro-RO" sz="1000">
                <a:solidFill>
                  <a:srgbClr val="385D8A"/>
                </a:solidFill>
              </a:rPr>
              <a:t>@</a:t>
            </a:r>
            <a:r>
              <a:rPr lang="ro-RO" sz="1000">
                <a:solidFill>
                  <a:srgbClr val="385D8A"/>
                </a:solidFill>
              </a:rPr>
              <a:t>unitbv.ro</a:t>
            </a:r>
            <a:endParaRPr lang="ro-RO" sz="1000">
              <a:solidFill>
                <a:srgbClr val="385D8A"/>
              </a:solidFill>
            </a:endParaRPr>
          </a:p>
        </p:txBody>
      </p:sp>
      <p:sp>
        <p:nvSpPr>
          <p:cNvPr id="19" name="CasetăText 18"/>
          <p:cNvSpPr txBox="1"/>
          <p:nvPr/>
        </p:nvSpPr>
        <p:spPr bwMode="auto">
          <a:xfrm>
            <a:off x="2352087" y="2424977"/>
            <a:ext cx="2289046" cy="522483"/>
          </a:xfrm>
          <a:prstGeom prst="rect">
            <a:avLst/>
          </a:prstGeom>
          <a:noFill/>
        </p:spPr>
        <p:txBody>
          <a:bodyPr wrap="square" lIns="64639" tIns="32319" rIns="64639" bIns="32319" rtlCol="0">
            <a:spAutoFit/>
          </a:bodyPr>
          <a:lstStyle/>
          <a:p>
            <a:pPr algn="ctr">
              <a:defRPr/>
            </a:pPr>
            <a:r>
              <a:rPr lang="ro-RO" sz="1000"/>
              <a:t>Facultatea de </a:t>
            </a:r>
            <a:endParaRPr/>
          </a:p>
          <a:p>
            <a:pPr algn="ctr">
              <a:defRPr/>
            </a:pPr>
            <a:r>
              <a:rPr lang="ro-RO" sz="1000">
                <a:solidFill>
                  <a:srgbClr val="385D8A"/>
                </a:solidFill>
              </a:rPr>
              <a:t>Ştiinţe Economice şi Administrarea Afacerilor</a:t>
            </a:r>
            <a:endParaRPr/>
          </a:p>
        </p:txBody>
      </p:sp>
      <p:sp>
        <p:nvSpPr>
          <p:cNvPr id="18" name="Dreptunghi 17"/>
          <p:cNvSpPr/>
          <p:nvPr/>
        </p:nvSpPr>
        <p:spPr bwMode="auto">
          <a:xfrm>
            <a:off x="4132540" y="2947460"/>
            <a:ext cx="559453" cy="1212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64639" tIns="32319" rIns="64639" bIns="32319" rtlCol="0" anchor="ctr"/>
          <a:lstStyle/>
          <a:p>
            <a:pPr algn="ctr">
              <a:defRPr/>
            </a:pPr>
            <a:r>
              <a:rPr lang="ro-RO" sz="700" b="1">
                <a:solidFill>
                  <a:schemeClr val="bg1"/>
                </a:solidFill>
              </a:rPr>
              <a:t>P.8.11</a:t>
            </a:r>
            <a:endParaRPr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17387" y="0"/>
            <a:ext cx="2485345" cy="881651"/>
          </a:xfrm>
          <a:prstGeom prst="rect">
            <a:avLst/>
          </a:prstGeom>
        </p:spPr>
      </p:pic>
      <p:pic>
        <p:nvPicPr>
          <p:cNvPr id="199390257" name="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 flipH="0" flipV="0">
            <a:off x="0" y="0"/>
            <a:ext cx="4691992" cy="110898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ONLYOFFICE/8.0.1.31</Application>
  <DocSecurity>0</DocSecurity>
  <PresentationFormat>Custom</PresentationFormat>
  <Paragraphs>0</Paragraphs>
  <Slides>1</Slides>
  <Notes>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PowerPoint</dc:title>
  <dc:subject/>
  <dc:creator>UNIV T</dc:creator>
  <cp:keywords/>
  <dc:description/>
  <dc:identifier/>
  <dc:language/>
  <cp:lastModifiedBy/>
  <cp:revision>18</cp:revision>
  <dcterms:created xsi:type="dcterms:W3CDTF">2014-01-22T07:14:43Z</dcterms:created>
  <dcterms:modified xsi:type="dcterms:W3CDTF">2024-04-08T06:37:21Z</dcterms:modified>
  <cp:category/>
  <cp:contentStatus/>
  <cp:version/>
</cp:coreProperties>
</file>